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53ff4917493e4a5e" /><Relationship Type="http://schemas.openxmlformats.org/officeDocument/2006/relationships/extended-properties" Target="/docProps/app.xml" Id="Ra5c2c33fd15847ef" /><Relationship Type="http://schemas.openxmlformats.org/officeDocument/2006/relationships/officeDocument" Target="/ppt/presentation.xml" Id="R6e19687cee9f4afa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462456bf37304f2a"/>
  </p:sldMasterIdLst>
  <p:notesMasterIdLst>
    <p:notesMasterId xmlns:r="http://schemas.openxmlformats.org/officeDocument/2006/relationships" r:id="R25941fa90f86414b"/>
  </p:notesMasterIdLst>
  <p:sldIdLst>
    <p:sldId xmlns:r="http://schemas.openxmlformats.org/officeDocument/2006/relationships" id="256" r:id="Rc59f984266394531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0eb58c4d140d439a" /><Relationship Type="http://schemas.openxmlformats.org/officeDocument/2006/relationships/slideMaster" Target="/ppt/slideMasters/slideMaster1.xml" Id="R462456bf37304f2a" /><Relationship Type="http://schemas.openxmlformats.org/officeDocument/2006/relationships/notesMaster" Target="/ppt/notesMasters/notesMaster1.xml" Id="R25941fa90f86414b" /><Relationship Type="http://schemas.openxmlformats.org/officeDocument/2006/relationships/presProps" Target="/ppt/presProps.xml" Id="R9f64e39b77c8428b" /><Relationship Type="http://schemas.openxmlformats.org/officeDocument/2006/relationships/tableStyles" Target="/ppt/tableStyles.xml" Id="R3b2f358f9a2e4232" /><Relationship Type="http://schemas.openxmlformats.org/officeDocument/2006/relationships/slide" Target="/ppt/slides/slide1.xml" Id="Rc59f984266394531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2bc55b7e79704e6e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8b83b32e74a648fd" /><Relationship Type="http://schemas.openxmlformats.org/officeDocument/2006/relationships/notesMaster" Target="/ppt/notesMasters/notesMaster1.xml" Id="R1979f3fc0d46418a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User-provided alert-center data-flow screenshot: visual reference for sequence-diagram structure, lifelines, numbered transfers, and data-store notation only. All participants, data objects, transfer steps, and wording were independently designed for the Pujiang chain knowledge center.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4062094249a74ce9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d9c3e1acbd0e4507" /><Relationship Type="http://schemas.openxmlformats.org/officeDocument/2006/relationships/slideLayout" Target="/ppt/slideLayouts/slideLayout1.xml" Id="Ra0aad40e1f3e40e5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a0aad40e1f3e40e5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0c46cce4edb48ab" /><Relationship Type="http://schemas.openxmlformats.org/officeDocument/2006/relationships/notesSlide" Target="/ppt/notesSlides/notesSlide1.xml" Id="R47135fa4dac84d40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8" name="title">
            <a:extLst xmlns:a="http://schemas.openxmlformats.org/drawingml/2006/main">
              <a:ext uri="{FF2B5EF4-FFF2-40B4-BE49-F238E27FC236}">
                <a16:creationId xmlns:a16="http://schemas.microsoft.com/office/drawing/2014/main" id="{3853CC71-C587-4B75-8D98-25C2016965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171450"/>
            <a:ext cx="75247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2000"/>
              </a:lnSpc>
              <a:buNone/>
              <a:defRPr sz="3450" b="1">
                <a:solidFill>
                  <a:srgbClr val="101827"/>
                </a:solidFill>
                <a:latin typeface="PingFang SC"/>
                <a:ea typeface="PingFang SC"/>
                <a:cs typeface="PingFang SC"/>
              </a:defRPr>
            </a:pPr>
            <a:r>
              <a:rPr sz="3450" b="1">
                <a:solidFill>
                  <a:srgbClr val="101827"/>
                </a:solidFill>
                <a:latin typeface="PingFang SC"/>
                <a:ea typeface="PingFang SC"/>
                <a:cs typeface="PingFang SC"/>
              </a:rPr>
              <a:t>链路知识中心——数据流程图</a:t>
            </a:r>
          </a:p>
        </p:txBody>
      </p:sp>
      <p:sp>
        <p:nvSpPr>
          <p:cNvPr id="2" name="project">
            <a:extLst xmlns:a="http://schemas.openxmlformats.org/drawingml/2006/main">
              <a:ext uri="{FF2B5EF4-FFF2-40B4-BE49-F238E27FC236}">
                <a16:creationId xmlns:a16="http://schemas.microsoft.com/office/drawing/2014/main" id="{75FB79CB-71F2-432D-8828-58617C18D4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620250" y="276225"/>
            <a:ext cx="2095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lnSpc>
                <a:spcPct val="102000"/>
              </a:lnSpc>
              <a:buNone/>
              <a:defRPr sz="1425" b="1">
                <a:solidFill>
                  <a:srgbClr val="1769B0"/>
                </a:solidFill>
                <a:latin typeface="PingFang SC"/>
                <a:ea typeface="PingFang SC"/>
                <a:cs typeface="PingFang SC"/>
              </a:defRPr>
            </a:pPr>
            <a:r>
              <a:rPr sz="1425" b="1">
                <a:solidFill>
                  <a:srgbClr val="1769B0"/>
                </a:solidFill>
                <a:latin typeface="PingFang SC"/>
                <a:ea typeface="PingFang SC"/>
                <a:cs typeface="PingFang SC"/>
              </a:rPr>
              <a:t>浦江项目｜方案设计</a:t>
            </a:r>
          </a:p>
        </p:txBody>
      </p:sp>
      <p:sp>
        <p:nvSpPr>
          <p:cNvPr id="3" name="subtitle">
            <a:extLst xmlns:a="http://schemas.openxmlformats.org/drawingml/2006/main">
              <a:ext uri="{FF2B5EF4-FFF2-40B4-BE49-F238E27FC236}">
                <a16:creationId xmlns:a16="http://schemas.microsoft.com/office/drawing/2014/main" id="{B2CA6E6D-27F6-4CD4-AE22-B1D81102AC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6250" y="704850"/>
            <a:ext cx="8096250" cy="2571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2000"/>
              </a:lnSpc>
              <a:buNone/>
              <a:defRPr sz="1350" b="0">
                <a:solidFill>
                  <a:srgbClr val="64748B"/>
                </a:solidFill>
                <a:latin typeface="PingFang SC"/>
                <a:ea typeface="PingFang SC"/>
                <a:cs typeface="PingFang SC"/>
              </a:defRPr>
            </a:pPr>
            <a:r>
              <a:rPr sz="1350" b="0">
                <a:solidFill>
                  <a:srgbClr val="64748B"/>
                </a:solidFill>
                <a:latin typeface="PingFang SC"/>
                <a:ea typeface="PingFang SC"/>
                <a:cs typeface="PingFang SC"/>
              </a:rPr>
              <a:t>展示知识资料进入、知识支撑RCA以及处置结果回流的完整数据链路</a:t>
            </a:r>
          </a:p>
        </p:txBody>
      </p:sp>
      <p:sp>
        <p:nvSpPr>
          <p:cNvPr id="4" name="header-rule-gray">
            <a:extLst xmlns:a="http://schemas.openxmlformats.org/drawingml/2006/main">
              <a:ext uri="{FF2B5EF4-FFF2-40B4-BE49-F238E27FC236}">
                <a16:creationId xmlns:a16="http://schemas.microsoft.com/office/drawing/2014/main" id="{F626F807-63F2-4033-AEA1-73A48C52D9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1000125"/>
            <a:ext cx="112776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0E8"/>
          </a:solidFill>
          <a:ln xmlns:a="http://schemas.openxmlformats.org/drawingml/2006/main" w="0">
            <a:solidFill>
              <a:srgbClr val="D7E0E8"/>
            </a:solidFill>
            <a:prstDash val="solid"/>
          </a:ln>
        </p:spPr>
      </p:sp>
      <p:sp>
        <p:nvSpPr>
          <p:cNvPr id="5" name="header-rule-blue">
            <a:extLst xmlns:a="http://schemas.openxmlformats.org/drawingml/2006/main">
              <a:ext uri="{FF2B5EF4-FFF2-40B4-BE49-F238E27FC236}">
                <a16:creationId xmlns:a16="http://schemas.microsoft.com/office/drawing/2014/main" id="{BB614899-8AAF-4BA5-BCB1-E46D766915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1000125"/>
            <a:ext cx="2000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769B0"/>
          </a:solidFill>
          <a:ln xmlns:a="http://schemas.openxmlformats.org/drawingml/2006/main" w="0">
            <a:solidFill>
              <a:srgbClr val="1769B0"/>
            </a:solidFill>
            <a:prstDash val="solid"/>
          </a:ln>
        </p:spPr>
      </p:sp>
      <p:sp>
        <p:nvSpPr>
          <p:cNvPr id="6" name="diagram-frame">
            <a:extLst xmlns:a="http://schemas.openxmlformats.org/drawingml/2006/main">
              <a:ext uri="{FF2B5EF4-FFF2-40B4-BE49-F238E27FC236}">
                <a16:creationId xmlns:a16="http://schemas.microsoft.com/office/drawing/2014/main" id="{FE1AE5F3-E290-4D25-8448-3BCAEFDDBC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6250" y="1181100"/>
            <a:ext cx="11239500" cy="5429250"/>
          </a:xfrm>
          <a:prstGeom xmlns:a="http://schemas.openxmlformats.org/drawingml/2006/main" prst="roundRect">
            <a:avLst>
              <a:gd name="adj" fmla="val 1404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10478">
            <a:solidFill>
              <a:srgbClr val="C8D5E2"/>
            </a:solidFill>
            <a:prstDash val="solid"/>
          </a:ln>
        </p:spPr>
      </p:sp>
      <p:sp>
        <p:nvSpPr>
          <p:cNvPr id="7" name="phase-knowledge">
            <a:extLst xmlns:a="http://schemas.openxmlformats.org/drawingml/2006/main">
              <a:ext uri="{FF2B5EF4-FFF2-40B4-BE49-F238E27FC236}">
                <a16:creationId xmlns:a16="http://schemas.microsoft.com/office/drawing/2014/main" id="{E7365FE0-B283-4926-9718-51540BF20B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61975" y="2085975"/>
            <a:ext cx="11068050" cy="1200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4F9F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phase-rca">
            <a:extLst xmlns:a="http://schemas.openxmlformats.org/drawingml/2006/main">
              <a:ext uri="{FF2B5EF4-FFF2-40B4-BE49-F238E27FC236}">
                <a16:creationId xmlns:a16="http://schemas.microsoft.com/office/drawing/2014/main" id="{A9EE22D8-DD35-4F92-807B-BFA171F6CF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61975" y="3343275"/>
            <a:ext cx="11068050" cy="18478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8F6F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phase-feedback">
            <a:extLst xmlns:a="http://schemas.openxmlformats.org/drawingml/2006/main">
              <a:ext uri="{FF2B5EF4-FFF2-40B4-BE49-F238E27FC236}">
                <a16:creationId xmlns:a16="http://schemas.microsoft.com/office/drawing/2014/main" id="{51518CC0-3E9A-4451-8C83-7467416AAB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61975" y="5248275"/>
            <a:ext cx="11068050" cy="8667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3FAF7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phase1-label">
            <a:extLst xmlns:a="http://schemas.openxmlformats.org/drawingml/2006/main">
              <a:ext uri="{FF2B5EF4-FFF2-40B4-BE49-F238E27FC236}">
                <a16:creationId xmlns:a16="http://schemas.microsoft.com/office/drawing/2014/main" id="{20BD6A10-BEB5-47F3-AE5D-2F496BFF55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2124075"/>
            <a:ext cx="87630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4F9FE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2000"/>
              </a:lnSpc>
              <a:buNone/>
              <a:defRPr sz="1163" b="1">
                <a:solidFill>
                  <a:srgbClr val="2A6FA9"/>
                </a:solidFill>
                <a:latin typeface="PingFang SC"/>
                <a:ea typeface="PingFang SC"/>
                <a:cs typeface="PingFang SC"/>
              </a:defRPr>
            </a:pPr>
            <a:r>
              <a:rPr sz="1163" b="1">
                <a:solidFill>
                  <a:srgbClr val="2A6FA9"/>
                </a:solidFill>
                <a:latin typeface="PingFang SC"/>
                <a:ea typeface="PingFang SC"/>
                <a:cs typeface="PingFang SC"/>
              </a:rPr>
              <a:t>知识沉淀</a:t>
            </a:r>
          </a:p>
        </p:txBody>
      </p:sp>
      <p:sp>
        <p:nvSpPr>
          <p:cNvPr id="11" name="phase2-label">
            <a:extLst xmlns:a="http://schemas.openxmlformats.org/drawingml/2006/main">
              <a:ext uri="{FF2B5EF4-FFF2-40B4-BE49-F238E27FC236}">
                <a16:creationId xmlns:a16="http://schemas.microsoft.com/office/drawing/2014/main" id="{FE4368FC-199D-4D77-B4B5-504F8CE927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381375"/>
            <a:ext cx="87630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8F6FC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2000"/>
              </a:lnSpc>
              <a:buNone/>
              <a:defRPr sz="1163" b="1">
                <a:solidFill>
                  <a:srgbClr val="6A58A1"/>
                </a:solidFill>
                <a:latin typeface="PingFang SC"/>
                <a:ea typeface="PingFang SC"/>
                <a:cs typeface="PingFang SC"/>
              </a:defRPr>
            </a:pPr>
            <a:r>
              <a:rPr sz="1163" b="1">
                <a:solidFill>
                  <a:srgbClr val="6A58A1"/>
                </a:solidFill>
                <a:latin typeface="PingFang SC"/>
                <a:ea typeface="PingFang SC"/>
                <a:cs typeface="PingFang SC"/>
              </a:rPr>
              <a:t>RCA调用</a:t>
            </a:r>
          </a:p>
        </p:txBody>
      </p:sp>
      <p:sp>
        <p:nvSpPr>
          <p:cNvPr id="12" name="phase3-label">
            <a:extLst xmlns:a="http://schemas.openxmlformats.org/drawingml/2006/main">
              <a:ext uri="{FF2B5EF4-FFF2-40B4-BE49-F238E27FC236}">
                <a16:creationId xmlns:a16="http://schemas.microsoft.com/office/drawing/2014/main" id="{2969256F-7D52-418B-9BA0-7D6E8B868A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5286375"/>
            <a:ext cx="87630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3FAF7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2000"/>
              </a:lnSpc>
              <a:buNone/>
              <a:defRPr sz="1163" b="1">
                <a:solidFill>
                  <a:srgbClr val="247963"/>
                </a:solidFill>
                <a:latin typeface="PingFang SC"/>
                <a:ea typeface="PingFang SC"/>
                <a:cs typeface="PingFang SC"/>
              </a:defRPr>
            </a:pPr>
            <a:r>
              <a:rPr sz="1163" b="1">
                <a:solidFill>
                  <a:srgbClr val="247963"/>
                </a:solidFill>
                <a:latin typeface="PingFang SC"/>
                <a:ea typeface="PingFang SC"/>
                <a:cs typeface="PingFang SC"/>
              </a:rPr>
              <a:t>结果回流</a:t>
            </a:r>
          </a:p>
        </p:txBody>
      </p:sp>
      <p:sp>
        <p:nvSpPr>
          <p:cNvPr id="13" name="life-1-top">
            <a:extLst xmlns:a="http://schemas.openxmlformats.org/drawingml/2006/main">
              <a:ext uri="{FF2B5EF4-FFF2-40B4-BE49-F238E27FC236}">
                <a16:creationId xmlns:a16="http://schemas.microsoft.com/office/drawing/2014/main" id="{3A65B661-FFD3-4722-925B-A57B35BF28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71600" y="1943100"/>
            <a:ext cx="19050" cy="19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</p:sp>
      <p:sp>
        <p:nvSpPr>
          <p:cNvPr id="14" name="life-1-bottom">
            <a:extLst xmlns:a="http://schemas.openxmlformats.org/drawingml/2006/main">
              <a:ext uri="{FF2B5EF4-FFF2-40B4-BE49-F238E27FC236}">
                <a16:creationId xmlns:a16="http://schemas.microsoft.com/office/drawing/2014/main" id="{DE404969-5F57-449F-BA12-02DE5A53D9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71600" y="6486525"/>
            <a:ext cx="19050" cy="19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</p:sp>
      <p:cxnSp>
        <p:nvCxnSpPr>
          <p:cNvPr id="112" name=""/>
          <p:cNvCxnSpPr>
            <a:stCxn xmlns:a="http://schemas.openxmlformats.org/drawingml/2006/main" id="13" idx="2"/>
            <a:endCxn xmlns:a="http://schemas.openxmlformats.org/drawingml/2006/main" id="14" idx="0"/>
          </p:cNvCxnSpPr>
          <p:nvPr/>
        </p:nvCxnSpPr>
        <p:spPr>
          <a:xfrm xmlns:a="http://schemas.openxmlformats.org/drawingml/2006/main">
            <a:off x="1381125" y="1962150"/>
            <a:ext cx="0" cy="4524375"/>
          </a:xfrm>
          <a:prstGeom xmlns:a="http://schemas.openxmlformats.org/drawingml/2006/main" prst="straightConnector1">
            <a:avLst/>
          </a:prstGeom>
          <a:ln xmlns:a="http://schemas.openxmlformats.org/drawingml/2006/main" w="12383">
            <a:solidFill>
              <a:srgbClr val="8EB6DA"/>
            </a:solidFill>
            <a:prstDash val="dash"/>
          </a:ln>
        </p:spPr>
      </p:cxnSp>
      <p:sp>
        <p:nvSpPr>
          <p:cNvPr id="16" name="life-2-top">
            <a:extLst xmlns:a="http://schemas.openxmlformats.org/drawingml/2006/main">
              <a:ext uri="{FF2B5EF4-FFF2-40B4-BE49-F238E27FC236}">
                <a16:creationId xmlns:a16="http://schemas.microsoft.com/office/drawing/2014/main" id="{C90673FA-D787-4096-AE4E-C827B9FD1D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43225" y="1943100"/>
            <a:ext cx="19050" cy="19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</p:sp>
      <p:sp>
        <p:nvSpPr>
          <p:cNvPr id="17" name="life-2-bottom">
            <a:extLst xmlns:a="http://schemas.openxmlformats.org/drawingml/2006/main">
              <a:ext uri="{FF2B5EF4-FFF2-40B4-BE49-F238E27FC236}">
                <a16:creationId xmlns:a16="http://schemas.microsoft.com/office/drawing/2014/main" id="{8751D60F-1BD0-44C7-AFB4-5C203FDEA9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43225" y="6486525"/>
            <a:ext cx="19050" cy="19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</p:sp>
      <p:cxnSp>
        <p:nvCxnSpPr>
          <p:cNvPr id="115" name=""/>
          <p:cNvCxnSpPr>
            <a:stCxn xmlns:a="http://schemas.openxmlformats.org/drawingml/2006/main" id="16" idx="2"/>
            <a:endCxn xmlns:a="http://schemas.openxmlformats.org/drawingml/2006/main" id="17" idx="0"/>
          </p:cNvCxnSpPr>
          <p:nvPr/>
        </p:nvCxnSpPr>
        <p:spPr>
          <a:xfrm xmlns:a="http://schemas.openxmlformats.org/drawingml/2006/main">
            <a:off x="2952750" y="1962150"/>
            <a:ext cx="0" cy="4524375"/>
          </a:xfrm>
          <a:prstGeom xmlns:a="http://schemas.openxmlformats.org/drawingml/2006/main" prst="straightConnector1">
            <a:avLst/>
          </a:prstGeom>
          <a:ln xmlns:a="http://schemas.openxmlformats.org/drawingml/2006/main" w="12383">
            <a:solidFill>
              <a:srgbClr val="8EB6DA"/>
            </a:solidFill>
            <a:prstDash val="dash"/>
          </a:ln>
        </p:spPr>
      </p:cxnSp>
      <p:sp>
        <p:nvSpPr>
          <p:cNvPr id="19" name="life-3-top">
            <a:extLst xmlns:a="http://schemas.openxmlformats.org/drawingml/2006/main">
              <a:ext uri="{FF2B5EF4-FFF2-40B4-BE49-F238E27FC236}">
                <a16:creationId xmlns:a16="http://schemas.microsoft.com/office/drawing/2014/main" id="{EB6D5EF9-E51A-4689-B386-CEA00FB41B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14850" y="1943100"/>
            <a:ext cx="19050" cy="19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</p:sp>
      <p:sp>
        <p:nvSpPr>
          <p:cNvPr id="20" name="life-3-bottom">
            <a:extLst xmlns:a="http://schemas.openxmlformats.org/drawingml/2006/main">
              <a:ext uri="{FF2B5EF4-FFF2-40B4-BE49-F238E27FC236}">
                <a16:creationId xmlns:a16="http://schemas.microsoft.com/office/drawing/2014/main" id="{741381C3-D459-4941-84B6-979D16EEE5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14850" y="6486525"/>
            <a:ext cx="19050" cy="19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</p:sp>
      <p:cxnSp>
        <p:nvCxnSpPr>
          <p:cNvPr id="118" name=""/>
          <p:cNvCxnSpPr>
            <a:stCxn xmlns:a="http://schemas.openxmlformats.org/drawingml/2006/main" id="19" idx="2"/>
            <a:endCxn xmlns:a="http://schemas.openxmlformats.org/drawingml/2006/main" id="20" idx="0"/>
          </p:cNvCxnSpPr>
          <p:nvPr/>
        </p:nvCxnSpPr>
        <p:spPr>
          <a:xfrm xmlns:a="http://schemas.openxmlformats.org/drawingml/2006/main">
            <a:off x="4524375" y="1962150"/>
            <a:ext cx="0" cy="4524375"/>
          </a:xfrm>
          <a:prstGeom xmlns:a="http://schemas.openxmlformats.org/drawingml/2006/main" prst="straightConnector1">
            <a:avLst/>
          </a:prstGeom>
          <a:ln xmlns:a="http://schemas.openxmlformats.org/drawingml/2006/main" w="12383">
            <a:solidFill>
              <a:srgbClr val="8EB6DA"/>
            </a:solidFill>
            <a:prstDash val="dash"/>
          </a:ln>
        </p:spPr>
      </p:cxnSp>
      <p:sp>
        <p:nvSpPr>
          <p:cNvPr id="22" name="life-4-top">
            <a:extLst xmlns:a="http://schemas.openxmlformats.org/drawingml/2006/main">
              <a:ext uri="{FF2B5EF4-FFF2-40B4-BE49-F238E27FC236}">
                <a16:creationId xmlns:a16="http://schemas.microsoft.com/office/drawing/2014/main" id="{15E98ADC-430E-428E-88CC-1EE56F215A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86475" y="1943100"/>
            <a:ext cx="19050" cy="19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</p:sp>
      <p:sp>
        <p:nvSpPr>
          <p:cNvPr id="23" name="life-4-bottom">
            <a:extLst xmlns:a="http://schemas.openxmlformats.org/drawingml/2006/main">
              <a:ext uri="{FF2B5EF4-FFF2-40B4-BE49-F238E27FC236}">
                <a16:creationId xmlns:a16="http://schemas.microsoft.com/office/drawing/2014/main" id="{BDA56BBF-A870-4C6E-887B-789822AE4F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86475" y="6486525"/>
            <a:ext cx="19050" cy="19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</p:sp>
      <p:cxnSp>
        <p:nvCxnSpPr>
          <p:cNvPr id="121" name=""/>
          <p:cNvCxnSpPr>
            <a:stCxn xmlns:a="http://schemas.openxmlformats.org/drawingml/2006/main" id="22" idx="2"/>
            <a:endCxn xmlns:a="http://schemas.openxmlformats.org/drawingml/2006/main" id="23" idx="0"/>
          </p:cNvCxnSpPr>
          <p:nvPr/>
        </p:nvCxnSpPr>
        <p:spPr>
          <a:xfrm xmlns:a="http://schemas.openxmlformats.org/drawingml/2006/main">
            <a:off x="6096000" y="1962150"/>
            <a:ext cx="0" cy="4524375"/>
          </a:xfrm>
          <a:prstGeom xmlns:a="http://schemas.openxmlformats.org/drawingml/2006/main" prst="straightConnector1">
            <a:avLst/>
          </a:prstGeom>
          <a:ln xmlns:a="http://schemas.openxmlformats.org/drawingml/2006/main" w="12383">
            <a:solidFill>
              <a:srgbClr val="8EB6DA"/>
            </a:solidFill>
            <a:prstDash val="dash"/>
          </a:ln>
        </p:spPr>
      </p:cxnSp>
      <p:sp>
        <p:nvSpPr>
          <p:cNvPr id="25" name="life-5-top">
            <a:extLst xmlns:a="http://schemas.openxmlformats.org/drawingml/2006/main">
              <a:ext uri="{FF2B5EF4-FFF2-40B4-BE49-F238E27FC236}">
                <a16:creationId xmlns:a16="http://schemas.microsoft.com/office/drawing/2014/main" id="{13F8E651-C45C-4A32-AB15-B397986E82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58100" y="1943100"/>
            <a:ext cx="19050" cy="19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</p:sp>
      <p:sp>
        <p:nvSpPr>
          <p:cNvPr id="26" name="life-5-bottom">
            <a:extLst xmlns:a="http://schemas.openxmlformats.org/drawingml/2006/main">
              <a:ext uri="{FF2B5EF4-FFF2-40B4-BE49-F238E27FC236}">
                <a16:creationId xmlns:a16="http://schemas.microsoft.com/office/drawing/2014/main" id="{AF349015-1806-4F19-8194-7C4549EC03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58100" y="6486525"/>
            <a:ext cx="19050" cy="19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</p:sp>
      <p:cxnSp>
        <p:nvCxnSpPr>
          <p:cNvPr id="124" name=""/>
          <p:cNvCxnSpPr>
            <a:stCxn xmlns:a="http://schemas.openxmlformats.org/drawingml/2006/main" id="25" idx="2"/>
            <a:endCxn xmlns:a="http://schemas.openxmlformats.org/drawingml/2006/main" id="26" idx="0"/>
          </p:cNvCxnSpPr>
          <p:nvPr/>
        </p:nvCxnSpPr>
        <p:spPr>
          <a:xfrm xmlns:a="http://schemas.openxmlformats.org/drawingml/2006/main">
            <a:off x="7667625" y="1962150"/>
            <a:ext cx="0" cy="4524375"/>
          </a:xfrm>
          <a:prstGeom xmlns:a="http://schemas.openxmlformats.org/drawingml/2006/main" prst="straightConnector1">
            <a:avLst/>
          </a:prstGeom>
          <a:ln xmlns:a="http://schemas.openxmlformats.org/drawingml/2006/main" w="12383">
            <a:solidFill>
              <a:srgbClr val="8EB6DA"/>
            </a:solidFill>
            <a:prstDash val="dash"/>
          </a:ln>
        </p:spPr>
      </p:cxnSp>
      <p:sp>
        <p:nvSpPr>
          <p:cNvPr id="28" name="life-6-top">
            <a:extLst xmlns:a="http://schemas.openxmlformats.org/drawingml/2006/main">
              <a:ext uri="{FF2B5EF4-FFF2-40B4-BE49-F238E27FC236}">
                <a16:creationId xmlns:a16="http://schemas.microsoft.com/office/drawing/2014/main" id="{61C255B7-2416-4F20-82CC-007CA2036C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229725" y="1943100"/>
            <a:ext cx="19050" cy="19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</p:sp>
      <p:sp>
        <p:nvSpPr>
          <p:cNvPr id="29" name="life-6-bottom">
            <a:extLst xmlns:a="http://schemas.openxmlformats.org/drawingml/2006/main">
              <a:ext uri="{FF2B5EF4-FFF2-40B4-BE49-F238E27FC236}">
                <a16:creationId xmlns:a16="http://schemas.microsoft.com/office/drawing/2014/main" id="{A8160D44-FC20-462C-A4D1-DBEA83B6BD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229725" y="6486525"/>
            <a:ext cx="19050" cy="19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</p:sp>
      <p:cxnSp>
        <p:nvCxnSpPr>
          <p:cNvPr id="127" name=""/>
          <p:cNvCxnSpPr>
            <a:stCxn xmlns:a="http://schemas.openxmlformats.org/drawingml/2006/main" id="28" idx="2"/>
            <a:endCxn xmlns:a="http://schemas.openxmlformats.org/drawingml/2006/main" id="29" idx="0"/>
          </p:cNvCxnSpPr>
          <p:nvPr/>
        </p:nvCxnSpPr>
        <p:spPr>
          <a:xfrm xmlns:a="http://schemas.openxmlformats.org/drawingml/2006/main">
            <a:off x="9239250" y="1962150"/>
            <a:ext cx="0" cy="4524375"/>
          </a:xfrm>
          <a:prstGeom xmlns:a="http://schemas.openxmlformats.org/drawingml/2006/main" prst="straightConnector1">
            <a:avLst/>
          </a:prstGeom>
          <a:ln xmlns:a="http://schemas.openxmlformats.org/drawingml/2006/main" w="12383">
            <a:solidFill>
              <a:srgbClr val="8EB6DA"/>
            </a:solidFill>
            <a:prstDash val="dash"/>
          </a:ln>
        </p:spPr>
      </p:cxnSp>
      <p:sp>
        <p:nvSpPr>
          <p:cNvPr id="31" name="life-7-top">
            <a:extLst xmlns:a="http://schemas.openxmlformats.org/drawingml/2006/main">
              <a:ext uri="{FF2B5EF4-FFF2-40B4-BE49-F238E27FC236}">
                <a16:creationId xmlns:a16="http://schemas.microsoft.com/office/drawing/2014/main" id="{B518BB01-6C06-408B-A860-8081A9C096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01350" y="1943100"/>
            <a:ext cx="19050" cy="19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</p:sp>
      <p:sp>
        <p:nvSpPr>
          <p:cNvPr id="32" name="life-7-bottom">
            <a:extLst xmlns:a="http://schemas.openxmlformats.org/drawingml/2006/main">
              <a:ext uri="{FF2B5EF4-FFF2-40B4-BE49-F238E27FC236}">
                <a16:creationId xmlns:a16="http://schemas.microsoft.com/office/drawing/2014/main" id="{8739D41F-16C1-466F-8B22-691DDDCF8B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01350" y="6486525"/>
            <a:ext cx="19050" cy="19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</p:sp>
      <p:cxnSp>
        <p:nvCxnSpPr>
          <p:cNvPr id="130" name=""/>
          <p:cNvCxnSpPr>
            <a:stCxn xmlns:a="http://schemas.openxmlformats.org/drawingml/2006/main" id="31" idx="2"/>
            <a:endCxn xmlns:a="http://schemas.openxmlformats.org/drawingml/2006/main" id="32" idx="0"/>
          </p:cNvCxnSpPr>
          <p:nvPr/>
        </p:nvCxnSpPr>
        <p:spPr>
          <a:xfrm xmlns:a="http://schemas.openxmlformats.org/drawingml/2006/main">
            <a:off x="10810875" y="1962150"/>
            <a:ext cx="0" cy="4524375"/>
          </a:xfrm>
          <a:prstGeom xmlns:a="http://schemas.openxmlformats.org/drawingml/2006/main" prst="straightConnector1">
            <a:avLst/>
          </a:prstGeom>
          <a:ln xmlns:a="http://schemas.openxmlformats.org/drawingml/2006/main" w="12383">
            <a:solidFill>
              <a:srgbClr val="8EB6DA"/>
            </a:solidFill>
            <a:prstDash val="dash"/>
          </a:ln>
        </p:spPr>
      </p:cxnSp>
      <p:sp>
        <p:nvSpPr>
          <p:cNvPr id="34" name="flow-1-from">
            <a:extLst xmlns:a="http://schemas.openxmlformats.org/drawingml/2006/main">
              <a:ext uri="{FF2B5EF4-FFF2-40B4-BE49-F238E27FC236}">
                <a16:creationId xmlns:a16="http://schemas.microsoft.com/office/drawing/2014/main" id="{00671098-7D8C-47E1-9FC7-C37F2893FA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71600" y="2324100"/>
            <a:ext cx="19050" cy="19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</p:sp>
      <p:sp>
        <p:nvSpPr>
          <p:cNvPr id="35" name="flow-1-to">
            <a:extLst xmlns:a="http://schemas.openxmlformats.org/drawingml/2006/main">
              <a:ext uri="{FF2B5EF4-FFF2-40B4-BE49-F238E27FC236}">
                <a16:creationId xmlns:a16="http://schemas.microsoft.com/office/drawing/2014/main" id="{9819557B-4CD6-4980-96AD-332DEB08FD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43225" y="2324100"/>
            <a:ext cx="19050" cy="19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</p:sp>
      <p:cxnSp>
        <p:nvCxnSpPr>
          <p:cNvPr id="133" name=""/>
          <p:cNvCxnSpPr>
            <a:stCxn xmlns:a="http://schemas.openxmlformats.org/drawingml/2006/main" id="34" idx="3"/>
            <a:endCxn xmlns:a="http://schemas.openxmlformats.org/drawingml/2006/main" id="35" idx="1"/>
          </p:cNvCxnSpPr>
          <p:nvPr/>
        </p:nvCxnSpPr>
        <p:spPr>
          <a:xfrm xmlns:a="http://schemas.openxmlformats.org/drawingml/2006/main">
            <a:off x="1390650" y="2333625"/>
            <a:ext cx="1552575" cy="0"/>
          </a:xfrm>
          <a:prstGeom xmlns:a="http://schemas.openxmlformats.org/drawingml/2006/main" prst="straightConnector1">
            <a:avLst/>
          </a:prstGeom>
          <a:ln xmlns:a="http://schemas.openxmlformats.org/drawingml/2006/main" w="17145">
            <a:solidFill>
              <a:srgbClr val="4C89C6"/>
            </a:solidFill>
            <a:prstDash val="solid"/>
            <a:tailEnd type="triangle" w="sm" len="sm"/>
          </a:ln>
        </p:spPr>
      </p:cxnSp>
      <p:sp>
        <p:nvSpPr>
          <p:cNvPr id="37" name="flow-1-label">
            <a:extLst xmlns:a="http://schemas.openxmlformats.org/drawingml/2006/main">
              <a:ext uri="{FF2B5EF4-FFF2-40B4-BE49-F238E27FC236}">
                <a16:creationId xmlns:a16="http://schemas.microsoft.com/office/drawing/2014/main" id="{C0BF4E7F-2D53-4F7B-A62D-B494A01EEB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9188" y="2124075"/>
            <a:ext cx="2095500" cy="209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4F9FE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28575" tIns="0" rIns="28575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2000"/>
              </a:lnSpc>
              <a:buNone/>
              <a:defRPr sz="1088" b="1">
                <a:solidFill>
                  <a:srgbClr val="15243A"/>
                </a:solidFill>
                <a:latin typeface="PingFang SC"/>
                <a:ea typeface="PingFang SC"/>
                <a:cs typeface="PingFang SC"/>
              </a:defRPr>
            </a:pPr>
            <a:r>
              <a:rPr sz="1088" b="1">
                <a:solidFill>
                  <a:srgbClr val="15243A"/>
                </a:solidFill>
                <a:latin typeface="PingFang SC"/>
                <a:ea typeface="PingFang SC"/>
                <a:cs typeface="PingFang SC"/>
              </a:rPr>
              <a:t>1. 原始资料、工单处理结果</a:t>
            </a:r>
          </a:p>
        </p:txBody>
      </p:sp>
      <p:sp>
        <p:nvSpPr>
          <p:cNvPr id="38" name="flow-2-from">
            <a:extLst xmlns:a="http://schemas.openxmlformats.org/drawingml/2006/main">
              <a:ext uri="{FF2B5EF4-FFF2-40B4-BE49-F238E27FC236}">
                <a16:creationId xmlns:a16="http://schemas.microsoft.com/office/drawing/2014/main" id="{7B21BAA3-D00B-4FE7-AB98-AF6FF6602A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43225" y="2609850"/>
            <a:ext cx="19050" cy="19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</p:sp>
      <p:sp>
        <p:nvSpPr>
          <p:cNvPr id="39" name="flow-2-to">
            <a:extLst xmlns:a="http://schemas.openxmlformats.org/drawingml/2006/main">
              <a:ext uri="{FF2B5EF4-FFF2-40B4-BE49-F238E27FC236}">
                <a16:creationId xmlns:a16="http://schemas.microsoft.com/office/drawing/2014/main" id="{4904127C-D409-49F9-BD32-33138AE533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14850" y="2609850"/>
            <a:ext cx="19050" cy="19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</p:sp>
      <p:cxnSp>
        <p:nvCxnSpPr>
          <p:cNvPr id="137" name=""/>
          <p:cNvCxnSpPr>
            <a:stCxn xmlns:a="http://schemas.openxmlformats.org/drawingml/2006/main" id="38" idx="3"/>
            <a:endCxn xmlns:a="http://schemas.openxmlformats.org/drawingml/2006/main" id="39" idx="1"/>
          </p:cNvCxnSpPr>
          <p:nvPr/>
        </p:nvCxnSpPr>
        <p:spPr>
          <a:xfrm xmlns:a="http://schemas.openxmlformats.org/drawingml/2006/main">
            <a:off x="2962275" y="2619375"/>
            <a:ext cx="1552575" cy="0"/>
          </a:xfrm>
          <a:prstGeom xmlns:a="http://schemas.openxmlformats.org/drawingml/2006/main" prst="straightConnector1">
            <a:avLst/>
          </a:prstGeom>
          <a:ln xmlns:a="http://schemas.openxmlformats.org/drawingml/2006/main" w="17145">
            <a:solidFill>
              <a:srgbClr val="4C89C6"/>
            </a:solidFill>
            <a:prstDash val="solid"/>
            <a:tailEnd type="triangle" w="sm" len="sm"/>
          </a:ln>
        </p:spPr>
      </p:cxnSp>
      <p:sp>
        <p:nvSpPr>
          <p:cNvPr id="41" name="flow-2-label">
            <a:extLst xmlns:a="http://schemas.openxmlformats.org/drawingml/2006/main">
              <a:ext uri="{FF2B5EF4-FFF2-40B4-BE49-F238E27FC236}">
                <a16:creationId xmlns:a16="http://schemas.microsoft.com/office/drawing/2014/main" id="{9488BF86-29F1-4DA0-8F6E-51917B2AC2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90813" y="2409825"/>
            <a:ext cx="2095500" cy="209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4F9FE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28575" tIns="0" rIns="28575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2000"/>
              </a:lnSpc>
              <a:buNone/>
              <a:defRPr sz="1088" b="1">
                <a:solidFill>
                  <a:srgbClr val="15243A"/>
                </a:solidFill>
                <a:latin typeface="PingFang SC"/>
                <a:ea typeface="PingFang SC"/>
                <a:cs typeface="PingFang SC"/>
              </a:defRPr>
            </a:pPr>
            <a:r>
              <a:rPr sz="1088" b="1">
                <a:solidFill>
                  <a:srgbClr val="15243A"/>
                </a:solidFill>
                <a:latin typeface="PingFang SC"/>
                <a:ea typeface="PingFang SC"/>
                <a:cs typeface="PingFang SC"/>
              </a:rPr>
              <a:t>2. 解析内容、来源与版本</a:t>
            </a:r>
          </a:p>
        </p:txBody>
      </p:sp>
      <p:sp>
        <p:nvSpPr>
          <p:cNvPr id="42" name="flow-3-from">
            <a:extLst xmlns:a="http://schemas.openxmlformats.org/drawingml/2006/main">
              <a:ext uri="{FF2B5EF4-FFF2-40B4-BE49-F238E27FC236}">
                <a16:creationId xmlns:a16="http://schemas.microsoft.com/office/drawing/2014/main" id="{939C74A3-D1EE-41A4-9121-BD849F91C7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58100" y="2895600"/>
            <a:ext cx="19050" cy="19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</p:sp>
      <p:sp>
        <p:nvSpPr>
          <p:cNvPr id="43" name="flow-3-to">
            <a:extLst xmlns:a="http://schemas.openxmlformats.org/drawingml/2006/main">
              <a:ext uri="{FF2B5EF4-FFF2-40B4-BE49-F238E27FC236}">
                <a16:creationId xmlns:a16="http://schemas.microsoft.com/office/drawing/2014/main" id="{B1719652-7051-4682-99DB-6A5130F57F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14850" y="2895600"/>
            <a:ext cx="19050" cy="19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</p:sp>
      <p:cxnSp>
        <p:nvCxnSpPr>
          <p:cNvPr id="141" name=""/>
          <p:cNvCxnSpPr>
            <a:stCxn xmlns:a="http://schemas.openxmlformats.org/drawingml/2006/main" id="42" idx="1"/>
            <a:endCxn xmlns:a="http://schemas.openxmlformats.org/drawingml/2006/main" id="43" idx="3"/>
          </p:cNvCxnSpPr>
          <p:nvPr/>
        </p:nvCxnSpPr>
        <p:spPr>
          <a:xfrm xmlns:a="http://schemas.openxmlformats.org/drawingml/2006/main" flipH="1">
            <a:off x="4533900" y="2905125"/>
            <a:ext cx="3124200" cy="0"/>
          </a:xfrm>
          <a:prstGeom xmlns:a="http://schemas.openxmlformats.org/drawingml/2006/main" prst="straightConnector1">
            <a:avLst/>
          </a:prstGeom>
          <a:ln xmlns:a="http://schemas.openxmlformats.org/drawingml/2006/main" w="17145">
            <a:solidFill>
              <a:srgbClr val="4C89C6"/>
            </a:solidFill>
            <a:prstDash val="solid"/>
            <a:tailEnd type="triangle" w="sm" len="sm"/>
          </a:ln>
        </p:spPr>
      </p:cxnSp>
      <p:sp>
        <p:nvSpPr>
          <p:cNvPr id="45" name="flow-3-label">
            <a:extLst xmlns:a="http://schemas.openxmlformats.org/drawingml/2006/main">
              <a:ext uri="{FF2B5EF4-FFF2-40B4-BE49-F238E27FC236}">
                <a16:creationId xmlns:a16="http://schemas.microsoft.com/office/drawing/2014/main" id="{465D9C6F-1CA0-41F2-9782-647FACFD7C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00575" y="2695575"/>
            <a:ext cx="2990850" cy="209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4F9FE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28575" tIns="0" rIns="28575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2000"/>
              </a:lnSpc>
              <a:buNone/>
              <a:defRPr sz="1088" b="1">
                <a:solidFill>
                  <a:srgbClr val="15243A"/>
                </a:solidFill>
                <a:latin typeface="PingFang SC"/>
                <a:ea typeface="PingFang SC"/>
                <a:cs typeface="PingFang SC"/>
              </a:defRPr>
            </a:pPr>
            <a:r>
              <a:rPr sz="1088" b="1">
                <a:solidFill>
                  <a:srgbClr val="15243A"/>
                </a:solidFill>
                <a:latin typeface="PingFang SC"/>
                <a:ea typeface="PingFang SC"/>
                <a:cs typeface="PingFang SC"/>
              </a:rPr>
              <a:t>3. 业务对象与上下游关系</a:t>
            </a:r>
          </a:p>
        </p:txBody>
      </p:sp>
      <p:sp>
        <p:nvSpPr>
          <p:cNvPr id="46" name="flow-4-from">
            <a:extLst xmlns:a="http://schemas.openxmlformats.org/drawingml/2006/main">
              <a:ext uri="{FF2B5EF4-FFF2-40B4-BE49-F238E27FC236}">
                <a16:creationId xmlns:a16="http://schemas.microsoft.com/office/drawing/2014/main" id="{E45794E8-9D05-4754-B995-402267DE7A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14850" y="3181350"/>
            <a:ext cx="19050" cy="19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</p:sp>
      <p:sp>
        <p:nvSpPr>
          <p:cNvPr id="47" name="flow-4-to">
            <a:extLst xmlns:a="http://schemas.openxmlformats.org/drawingml/2006/main">
              <a:ext uri="{FF2B5EF4-FFF2-40B4-BE49-F238E27FC236}">
                <a16:creationId xmlns:a16="http://schemas.microsoft.com/office/drawing/2014/main" id="{3BA32D1D-9F59-4E5D-AE71-A90967539C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86475" y="3181350"/>
            <a:ext cx="19050" cy="19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</p:sp>
      <p:cxnSp>
        <p:nvCxnSpPr>
          <p:cNvPr id="145" name=""/>
          <p:cNvCxnSpPr>
            <a:stCxn xmlns:a="http://schemas.openxmlformats.org/drawingml/2006/main" id="46" idx="3"/>
            <a:endCxn xmlns:a="http://schemas.openxmlformats.org/drawingml/2006/main" id="47" idx="1"/>
          </p:cNvCxnSpPr>
          <p:nvPr/>
        </p:nvCxnSpPr>
        <p:spPr>
          <a:xfrm xmlns:a="http://schemas.openxmlformats.org/drawingml/2006/main">
            <a:off x="4533900" y="3190875"/>
            <a:ext cx="1552575" cy="0"/>
          </a:xfrm>
          <a:prstGeom xmlns:a="http://schemas.openxmlformats.org/drawingml/2006/main" prst="straightConnector1">
            <a:avLst/>
          </a:prstGeom>
          <a:ln xmlns:a="http://schemas.openxmlformats.org/drawingml/2006/main" w="17145">
            <a:solidFill>
              <a:srgbClr val="4C89C6"/>
            </a:solidFill>
            <a:prstDash val="solid"/>
            <a:tailEnd type="triangle" w="sm" len="sm"/>
          </a:ln>
        </p:spPr>
      </p:cxnSp>
      <p:sp>
        <p:nvSpPr>
          <p:cNvPr id="49" name="flow-4-label">
            <a:extLst xmlns:a="http://schemas.openxmlformats.org/drawingml/2006/main">
              <a:ext uri="{FF2B5EF4-FFF2-40B4-BE49-F238E27FC236}">
                <a16:creationId xmlns:a16="http://schemas.microsoft.com/office/drawing/2014/main" id="{7689E409-07FC-4966-A3E5-73138EC08B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62438" y="2981325"/>
            <a:ext cx="2095500" cy="209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4F9FE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28575" tIns="0" rIns="28575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2000"/>
              </a:lnSpc>
              <a:buNone/>
              <a:defRPr sz="1088" b="1">
                <a:solidFill>
                  <a:srgbClr val="15243A"/>
                </a:solidFill>
                <a:latin typeface="PingFang SC"/>
                <a:ea typeface="PingFang SC"/>
                <a:cs typeface="PingFang SC"/>
              </a:defRPr>
            </a:pPr>
            <a:r>
              <a:rPr sz="1088" b="1">
                <a:solidFill>
                  <a:srgbClr val="15243A"/>
                </a:solidFill>
                <a:latin typeface="PingFang SC"/>
                <a:ea typeface="PingFang SC"/>
                <a:cs typeface="PingFang SC"/>
              </a:rPr>
              <a:t>4. 标准知识条目</a:t>
            </a:r>
          </a:p>
        </p:txBody>
      </p:sp>
      <p:sp>
        <p:nvSpPr>
          <p:cNvPr id="50" name="flow-5-from">
            <a:extLst xmlns:a="http://schemas.openxmlformats.org/drawingml/2006/main">
              <a:ext uri="{FF2B5EF4-FFF2-40B4-BE49-F238E27FC236}">
                <a16:creationId xmlns:a16="http://schemas.microsoft.com/office/drawing/2014/main" id="{15632D5F-827D-4B42-BB62-57B3996086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01350" y="3657600"/>
            <a:ext cx="19050" cy="19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</p:sp>
      <p:sp>
        <p:nvSpPr>
          <p:cNvPr id="51" name="flow-5-to">
            <a:extLst xmlns:a="http://schemas.openxmlformats.org/drawingml/2006/main">
              <a:ext uri="{FF2B5EF4-FFF2-40B4-BE49-F238E27FC236}">
                <a16:creationId xmlns:a16="http://schemas.microsoft.com/office/drawing/2014/main" id="{FB28EC58-7D70-4E41-A96E-11398DB42D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229725" y="3657600"/>
            <a:ext cx="19050" cy="19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</p:sp>
      <p:cxnSp>
        <p:nvCxnSpPr>
          <p:cNvPr id="149" name=""/>
          <p:cNvCxnSpPr>
            <a:stCxn xmlns:a="http://schemas.openxmlformats.org/drawingml/2006/main" id="50" idx="1"/>
            <a:endCxn xmlns:a="http://schemas.openxmlformats.org/drawingml/2006/main" id="51" idx="3"/>
          </p:cNvCxnSpPr>
          <p:nvPr/>
        </p:nvCxnSpPr>
        <p:spPr>
          <a:xfrm xmlns:a="http://schemas.openxmlformats.org/drawingml/2006/main" flipH="1">
            <a:off x="9248775" y="3667125"/>
            <a:ext cx="1552575" cy="0"/>
          </a:xfrm>
          <a:prstGeom xmlns:a="http://schemas.openxmlformats.org/drawingml/2006/main" prst="straightConnector1">
            <a:avLst/>
          </a:prstGeom>
          <a:ln xmlns:a="http://schemas.openxmlformats.org/drawingml/2006/main" w="17145">
            <a:solidFill>
              <a:srgbClr val="4C89C6"/>
            </a:solidFill>
            <a:prstDash val="solid"/>
            <a:tailEnd type="triangle" w="sm" len="sm"/>
          </a:ln>
        </p:spPr>
      </p:cxnSp>
      <p:sp>
        <p:nvSpPr>
          <p:cNvPr id="53" name="flow-5-label">
            <a:extLst xmlns:a="http://schemas.openxmlformats.org/drawingml/2006/main">
              <a:ext uri="{FF2B5EF4-FFF2-40B4-BE49-F238E27FC236}">
                <a16:creationId xmlns:a16="http://schemas.microsoft.com/office/drawing/2014/main" id="{DFC03EBB-18BF-4685-B540-8521975260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77313" y="3457575"/>
            <a:ext cx="2095500" cy="209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8F6FC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28575" tIns="0" rIns="28575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2000"/>
              </a:lnSpc>
              <a:buNone/>
              <a:defRPr sz="1088" b="1">
                <a:solidFill>
                  <a:srgbClr val="15243A"/>
                </a:solidFill>
                <a:latin typeface="PingFang SC"/>
                <a:ea typeface="PingFang SC"/>
                <a:cs typeface="PingFang SC"/>
              </a:defRPr>
            </a:pPr>
            <a:r>
              <a:rPr sz="1088" b="1">
                <a:solidFill>
                  <a:srgbClr val="15243A"/>
                </a:solidFill>
                <a:latin typeface="PingFang SC"/>
                <a:ea typeface="PingFang SC"/>
                <a:cs typeface="PingFang SC"/>
              </a:rPr>
              <a:t>5. 告警／故障上下文</a:t>
            </a:r>
          </a:p>
        </p:txBody>
      </p:sp>
      <p:sp>
        <p:nvSpPr>
          <p:cNvPr id="54" name="flow-6-from">
            <a:extLst xmlns:a="http://schemas.openxmlformats.org/drawingml/2006/main">
              <a:ext uri="{FF2B5EF4-FFF2-40B4-BE49-F238E27FC236}">
                <a16:creationId xmlns:a16="http://schemas.microsoft.com/office/drawing/2014/main" id="{F73EE118-F572-4B0D-B0FD-FD3AB3CF03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229725" y="3943350"/>
            <a:ext cx="19050" cy="19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</p:sp>
      <p:sp>
        <p:nvSpPr>
          <p:cNvPr id="55" name="flow-6-to">
            <a:extLst xmlns:a="http://schemas.openxmlformats.org/drawingml/2006/main">
              <a:ext uri="{FF2B5EF4-FFF2-40B4-BE49-F238E27FC236}">
                <a16:creationId xmlns:a16="http://schemas.microsoft.com/office/drawing/2014/main" id="{A9AEAEF4-7B21-4B4F-AF3C-AF0A64ADB9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58100" y="3943350"/>
            <a:ext cx="19050" cy="19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</p:sp>
      <p:cxnSp>
        <p:nvCxnSpPr>
          <p:cNvPr id="153" name=""/>
          <p:cNvCxnSpPr>
            <a:stCxn xmlns:a="http://schemas.openxmlformats.org/drawingml/2006/main" id="54" idx="1"/>
            <a:endCxn xmlns:a="http://schemas.openxmlformats.org/drawingml/2006/main" id="55" idx="3"/>
          </p:cNvCxnSpPr>
          <p:nvPr/>
        </p:nvCxnSpPr>
        <p:spPr>
          <a:xfrm xmlns:a="http://schemas.openxmlformats.org/drawingml/2006/main" flipH="1">
            <a:off x="7677150" y="3952875"/>
            <a:ext cx="1552575" cy="0"/>
          </a:xfrm>
          <a:prstGeom xmlns:a="http://schemas.openxmlformats.org/drawingml/2006/main" prst="straightConnector1">
            <a:avLst/>
          </a:prstGeom>
          <a:ln xmlns:a="http://schemas.openxmlformats.org/drawingml/2006/main" w="17145">
            <a:solidFill>
              <a:srgbClr val="4C89C6"/>
            </a:solidFill>
            <a:prstDash val="solid"/>
            <a:tailEnd type="triangle" w="sm" len="sm"/>
          </a:ln>
        </p:spPr>
      </p:cxnSp>
      <p:sp>
        <p:nvSpPr>
          <p:cNvPr id="57" name="flow-6-label">
            <a:extLst xmlns:a="http://schemas.openxmlformats.org/drawingml/2006/main">
              <a:ext uri="{FF2B5EF4-FFF2-40B4-BE49-F238E27FC236}">
                <a16:creationId xmlns:a16="http://schemas.microsoft.com/office/drawing/2014/main" id="{C6A76B69-9B43-4B59-89E9-6AE9FF426A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05688" y="3743325"/>
            <a:ext cx="2095500" cy="209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8F6FC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28575" tIns="0" rIns="28575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2000"/>
              </a:lnSpc>
              <a:buNone/>
              <a:defRPr sz="1088" b="1">
                <a:solidFill>
                  <a:srgbClr val="15243A"/>
                </a:solidFill>
                <a:latin typeface="PingFang SC"/>
                <a:ea typeface="PingFang SC"/>
                <a:cs typeface="PingFang SC"/>
              </a:defRPr>
            </a:pPr>
            <a:r>
              <a:rPr sz="1088" b="1">
                <a:solidFill>
                  <a:srgbClr val="15243A"/>
                </a:solidFill>
                <a:latin typeface="PingFang SC"/>
                <a:ea typeface="PingFang SC"/>
                <a:cs typeface="PingFang SC"/>
              </a:rPr>
              <a:t>6. 查询影响链路</a:t>
            </a:r>
          </a:p>
        </p:txBody>
      </p:sp>
      <p:sp>
        <p:nvSpPr>
          <p:cNvPr id="58" name="flow-7-from">
            <a:extLst xmlns:a="http://schemas.openxmlformats.org/drawingml/2006/main">
              <a:ext uri="{FF2B5EF4-FFF2-40B4-BE49-F238E27FC236}">
                <a16:creationId xmlns:a16="http://schemas.microsoft.com/office/drawing/2014/main" id="{3913CB82-8514-41EA-92E2-31A53C1031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58100" y="4229100"/>
            <a:ext cx="19050" cy="19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</p:sp>
      <p:sp>
        <p:nvSpPr>
          <p:cNvPr id="59" name="flow-7-to">
            <a:extLst xmlns:a="http://schemas.openxmlformats.org/drawingml/2006/main">
              <a:ext uri="{FF2B5EF4-FFF2-40B4-BE49-F238E27FC236}">
                <a16:creationId xmlns:a16="http://schemas.microsoft.com/office/drawing/2014/main" id="{5CE8FC4E-4C69-49F8-9B05-FFD6ACD812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229725" y="4229100"/>
            <a:ext cx="19050" cy="19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</p:sp>
      <p:cxnSp>
        <p:nvCxnSpPr>
          <p:cNvPr id="157" name=""/>
          <p:cNvCxnSpPr>
            <a:stCxn xmlns:a="http://schemas.openxmlformats.org/drawingml/2006/main" id="58" idx="3"/>
            <a:endCxn xmlns:a="http://schemas.openxmlformats.org/drawingml/2006/main" id="59" idx="1"/>
          </p:cNvCxnSpPr>
          <p:nvPr/>
        </p:nvCxnSpPr>
        <p:spPr>
          <a:xfrm xmlns:a="http://schemas.openxmlformats.org/drawingml/2006/main">
            <a:off x="7677150" y="4238625"/>
            <a:ext cx="1552575" cy="0"/>
          </a:xfrm>
          <a:prstGeom xmlns:a="http://schemas.openxmlformats.org/drawingml/2006/main" prst="straightConnector1">
            <a:avLst/>
          </a:prstGeom>
          <a:ln xmlns:a="http://schemas.openxmlformats.org/drawingml/2006/main" w="17145">
            <a:solidFill>
              <a:srgbClr val="4C89C6"/>
            </a:solidFill>
            <a:prstDash val="solid"/>
            <a:tailEnd type="triangle" w="sm" len="sm"/>
          </a:ln>
        </p:spPr>
      </p:cxnSp>
      <p:sp>
        <p:nvSpPr>
          <p:cNvPr id="61" name="flow-7-label">
            <a:extLst xmlns:a="http://schemas.openxmlformats.org/drawingml/2006/main">
              <a:ext uri="{FF2B5EF4-FFF2-40B4-BE49-F238E27FC236}">
                <a16:creationId xmlns:a16="http://schemas.microsoft.com/office/drawing/2014/main" id="{A75DEBED-17ED-4C44-9FE2-AECCA469DD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05688" y="4029075"/>
            <a:ext cx="2095500" cy="209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8F6FC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28575" tIns="0" rIns="28575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2000"/>
              </a:lnSpc>
              <a:buNone/>
              <a:defRPr sz="1088" b="1">
                <a:solidFill>
                  <a:srgbClr val="15243A"/>
                </a:solidFill>
                <a:latin typeface="PingFang SC"/>
                <a:ea typeface="PingFang SC"/>
                <a:cs typeface="PingFang SC"/>
              </a:defRPr>
            </a:pPr>
            <a:r>
              <a:rPr sz="1088" b="1">
                <a:solidFill>
                  <a:srgbClr val="15243A"/>
                </a:solidFill>
                <a:latin typeface="PingFang SC"/>
                <a:ea typeface="PingFang SC"/>
                <a:cs typeface="PingFang SC"/>
              </a:rPr>
              <a:t>7. 返回对象关系与传播路径</a:t>
            </a:r>
          </a:p>
        </p:txBody>
      </p:sp>
      <p:sp>
        <p:nvSpPr>
          <p:cNvPr id="62" name="flow-8-from">
            <a:extLst xmlns:a="http://schemas.openxmlformats.org/drawingml/2006/main">
              <a:ext uri="{FF2B5EF4-FFF2-40B4-BE49-F238E27FC236}">
                <a16:creationId xmlns:a16="http://schemas.microsoft.com/office/drawing/2014/main" id="{7138A985-07E2-46E4-86B8-270382B096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229725" y="4514850"/>
            <a:ext cx="19050" cy="19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</p:sp>
      <p:sp>
        <p:nvSpPr>
          <p:cNvPr id="63" name="flow-8-to">
            <a:extLst xmlns:a="http://schemas.openxmlformats.org/drawingml/2006/main">
              <a:ext uri="{FF2B5EF4-FFF2-40B4-BE49-F238E27FC236}">
                <a16:creationId xmlns:a16="http://schemas.microsoft.com/office/drawing/2014/main" id="{8C124B97-1DB0-4992-B1E9-26070A74E7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86475" y="4514850"/>
            <a:ext cx="19050" cy="19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</p:sp>
      <p:cxnSp>
        <p:nvCxnSpPr>
          <p:cNvPr id="161" name=""/>
          <p:cNvCxnSpPr>
            <a:stCxn xmlns:a="http://schemas.openxmlformats.org/drawingml/2006/main" id="62" idx="1"/>
            <a:endCxn xmlns:a="http://schemas.openxmlformats.org/drawingml/2006/main" id="63" idx="3"/>
          </p:cNvCxnSpPr>
          <p:nvPr/>
        </p:nvCxnSpPr>
        <p:spPr>
          <a:xfrm xmlns:a="http://schemas.openxmlformats.org/drawingml/2006/main" flipH="1">
            <a:off x="6105525" y="4524375"/>
            <a:ext cx="3124200" cy="0"/>
          </a:xfrm>
          <a:prstGeom xmlns:a="http://schemas.openxmlformats.org/drawingml/2006/main" prst="straightConnector1">
            <a:avLst/>
          </a:prstGeom>
          <a:ln xmlns:a="http://schemas.openxmlformats.org/drawingml/2006/main" w="17145">
            <a:solidFill>
              <a:srgbClr val="4C89C6"/>
            </a:solidFill>
            <a:prstDash val="solid"/>
            <a:tailEnd type="triangle" w="sm" len="sm"/>
          </a:ln>
        </p:spPr>
      </p:cxnSp>
      <p:sp>
        <p:nvSpPr>
          <p:cNvPr id="65" name="flow-8-label">
            <a:extLst xmlns:a="http://schemas.openxmlformats.org/drawingml/2006/main">
              <a:ext uri="{FF2B5EF4-FFF2-40B4-BE49-F238E27FC236}">
                <a16:creationId xmlns:a16="http://schemas.microsoft.com/office/drawing/2014/main" id="{C644BD93-8D72-45CB-BC38-A975E07689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72200" y="4314825"/>
            <a:ext cx="2990850" cy="209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8F6FC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28575" tIns="0" rIns="28575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2000"/>
              </a:lnSpc>
              <a:buNone/>
              <a:defRPr sz="1088" b="1">
                <a:solidFill>
                  <a:srgbClr val="15243A"/>
                </a:solidFill>
                <a:latin typeface="PingFang SC"/>
                <a:ea typeface="PingFang SC"/>
                <a:cs typeface="PingFang SC"/>
              </a:defRPr>
            </a:pPr>
            <a:r>
              <a:rPr sz="1088" b="1">
                <a:solidFill>
                  <a:srgbClr val="15243A"/>
                </a:solidFill>
                <a:latin typeface="PingFang SC"/>
                <a:ea typeface="PingFang SC"/>
                <a:cs typeface="PingFang SC"/>
              </a:rPr>
              <a:t>8. 查询知识与历史案例</a:t>
            </a:r>
          </a:p>
        </p:txBody>
      </p:sp>
      <p:sp>
        <p:nvSpPr>
          <p:cNvPr id="66" name="flow-9-from">
            <a:extLst xmlns:a="http://schemas.openxmlformats.org/drawingml/2006/main">
              <a:ext uri="{FF2B5EF4-FFF2-40B4-BE49-F238E27FC236}">
                <a16:creationId xmlns:a16="http://schemas.microsoft.com/office/drawing/2014/main" id="{22FE26C7-6722-438E-8E45-5F6AAF943D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86475" y="4800600"/>
            <a:ext cx="19050" cy="19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</p:sp>
      <p:sp>
        <p:nvSpPr>
          <p:cNvPr id="67" name="flow-9-to">
            <a:extLst xmlns:a="http://schemas.openxmlformats.org/drawingml/2006/main">
              <a:ext uri="{FF2B5EF4-FFF2-40B4-BE49-F238E27FC236}">
                <a16:creationId xmlns:a16="http://schemas.microsoft.com/office/drawing/2014/main" id="{D44ECB39-45C3-408B-8B8C-4ABD3F8899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229725" y="4800600"/>
            <a:ext cx="19050" cy="19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</p:sp>
      <p:cxnSp>
        <p:nvCxnSpPr>
          <p:cNvPr id="165" name=""/>
          <p:cNvCxnSpPr>
            <a:stCxn xmlns:a="http://schemas.openxmlformats.org/drawingml/2006/main" id="66" idx="3"/>
            <a:endCxn xmlns:a="http://schemas.openxmlformats.org/drawingml/2006/main" id="67" idx="1"/>
          </p:cNvCxnSpPr>
          <p:nvPr/>
        </p:nvCxnSpPr>
        <p:spPr>
          <a:xfrm xmlns:a="http://schemas.openxmlformats.org/drawingml/2006/main">
            <a:off x="6105525" y="4810125"/>
            <a:ext cx="3124200" cy="0"/>
          </a:xfrm>
          <a:prstGeom xmlns:a="http://schemas.openxmlformats.org/drawingml/2006/main" prst="straightConnector1">
            <a:avLst/>
          </a:prstGeom>
          <a:ln xmlns:a="http://schemas.openxmlformats.org/drawingml/2006/main" w="17145">
            <a:solidFill>
              <a:srgbClr val="4C89C6"/>
            </a:solidFill>
            <a:prstDash val="solid"/>
            <a:tailEnd type="triangle" w="sm" len="sm"/>
          </a:ln>
        </p:spPr>
      </p:cxnSp>
      <p:sp>
        <p:nvSpPr>
          <p:cNvPr id="69" name="flow-9-label">
            <a:extLst xmlns:a="http://schemas.openxmlformats.org/drawingml/2006/main">
              <a:ext uri="{FF2B5EF4-FFF2-40B4-BE49-F238E27FC236}">
                <a16:creationId xmlns:a16="http://schemas.microsoft.com/office/drawing/2014/main" id="{1EE6A12B-6C8B-4668-8154-776E556267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72200" y="4600575"/>
            <a:ext cx="2990850" cy="209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8F6FC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28575" tIns="0" rIns="28575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2000"/>
              </a:lnSpc>
              <a:buNone/>
              <a:defRPr sz="1088" b="1">
                <a:solidFill>
                  <a:srgbClr val="15243A"/>
                </a:solidFill>
                <a:latin typeface="PingFang SC"/>
                <a:ea typeface="PingFang SC"/>
                <a:cs typeface="PingFang SC"/>
              </a:defRPr>
            </a:pPr>
            <a:r>
              <a:rPr sz="1088" b="1">
                <a:solidFill>
                  <a:srgbClr val="15243A"/>
                </a:solidFill>
                <a:latin typeface="PingFang SC"/>
                <a:ea typeface="PingFang SC"/>
                <a:cs typeface="PingFang SC"/>
              </a:rPr>
              <a:t>9. 返回原因线索与处置指引</a:t>
            </a:r>
          </a:p>
        </p:txBody>
      </p:sp>
      <p:sp>
        <p:nvSpPr>
          <p:cNvPr id="70" name="flow-10-from">
            <a:extLst xmlns:a="http://schemas.openxmlformats.org/drawingml/2006/main">
              <a:ext uri="{FF2B5EF4-FFF2-40B4-BE49-F238E27FC236}">
                <a16:creationId xmlns:a16="http://schemas.microsoft.com/office/drawing/2014/main" id="{7798EAFB-A772-41A6-93EA-46150F8991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229725" y="5086350"/>
            <a:ext cx="19050" cy="19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</p:sp>
      <p:sp>
        <p:nvSpPr>
          <p:cNvPr id="71" name="flow-10-to">
            <a:extLst xmlns:a="http://schemas.openxmlformats.org/drawingml/2006/main">
              <a:ext uri="{FF2B5EF4-FFF2-40B4-BE49-F238E27FC236}">
                <a16:creationId xmlns:a16="http://schemas.microsoft.com/office/drawing/2014/main" id="{35B4688E-58B5-4793-B085-C08C3066A0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01350" y="5086350"/>
            <a:ext cx="19050" cy="19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</p:sp>
      <p:cxnSp>
        <p:nvCxnSpPr>
          <p:cNvPr id="169" name=""/>
          <p:cNvCxnSpPr>
            <a:stCxn xmlns:a="http://schemas.openxmlformats.org/drawingml/2006/main" id="70" idx="3"/>
            <a:endCxn xmlns:a="http://schemas.openxmlformats.org/drawingml/2006/main" id="71" idx="1"/>
          </p:cNvCxnSpPr>
          <p:nvPr/>
        </p:nvCxnSpPr>
        <p:spPr>
          <a:xfrm xmlns:a="http://schemas.openxmlformats.org/drawingml/2006/main">
            <a:off x="9248775" y="5095875"/>
            <a:ext cx="1552575" cy="0"/>
          </a:xfrm>
          <a:prstGeom xmlns:a="http://schemas.openxmlformats.org/drawingml/2006/main" prst="straightConnector1">
            <a:avLst/>
          </a:prstGeom>
          <a:ln xmlns:a="http://schemas.openxmlformats.org/drawingml/2006/main" w="17145">
            <a:solidFill>
              <a:srgbClr val="4C89C6"/>
            </a:solidFill>
            <a:prstDash val="solid"/>
            <a:tailEnd type="triangle" w="sm" len="sm"/>
          </a:ln>
        </p:spPr>
      </p:cxnSp>
      <p:sp>
        <p:nvSpPr>
          <p:cNvPr id="73" name="flow-10-label">
            <a:extLst xmlns:a="http://schemas.openxmlformats.org/drawingml/2006/main">
              <a:ext uri="{FF2B5EF4-FFF2-40B4-BE49-F238E27FC236}">
                <a16:creationId xmlns:a16="http://schemas.microsoft.com/office/drawing/2014/main" id="{2323D6F9-4C4A-4F1D-BDB3-FA0D4F1260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77313" y="4886325"/>
            <a:ext cx="2095500" cy="209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8F6FC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28575" tIns="0" rIns="28575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2000"/>
              </a:lnSpc>
              <a:buNone/>
              <a:defRPr sz="1088" b="1">
                <a:solidFill>
                  <a:srgbClr val="15243A"/>
                </a:solidFill>
                <a:latin typeface="PingFang SC"/>
                <a:ea typeface="PingFang SC"/>
                <a:cs typeface="PingFang SC"/>
              </a:defRPr>
            </a:pPr>
            <a:r>
              <a:rPr sz="1088" b="1">
                <a:solidFill>
                  <a:srgbClr val="15243A"/>
                </a:solidFill>
                <a:latin typeface="PingFang SC"/>
                <a:ea typeface="PingFang SC"/>
                <a:cs typeface="PingFang SC"/>
              </a:rPr>
              <a:t>10. 根因候选、证据与建议</a:t>
            </a:r>
          </a:p>
        </p:txBody>
      </p:sp>
      <p:sp>
        <p:nvSpPr>
          <p:cNvPr id="74" name="flow-11-from">
            <a:extLst xmlns:a="http://schemas.openxmlformats.org/drawingml/2006/main">
              <a:ext uri="{FF2B5EF4-FFF2-40B4-BE49-F238E27FC236}">
                <a16:creationId xmlns:a16="http://schemas.microsoft.com/office/drawing/2014/main" id="{DBAF7AE8-4058-4243-BB5A-7F995F8C9D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01350" y="5372100"/>
            <a:ext cx="19050" cy="19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</p:sp>
      <p:sp>
        <p:nvSpPr>
          <p:cNvPr id="75" name="flow-11-to">
            <a:extLst xmlns:a="http://schemas.openxmlformats.org/drawingml/2006/main">
              <a:ext uri="{FF2B5EF4-FFF2-40B4-BE49-F238E27FC236}">
                <a16:creationId xmlns:a16="http://schemas.microsoft.com/office/drawing/2014/main" id="{790E27C7-E93B-4CD7-9F9C-6B24958870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43225" y="5372100"/>
            <a:ext cx="19050" cy="19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</p:sp>
      <p:cxnSp>
        <p:nvCxnSpPr>
          <p:cNvPr id="173" name=""/>
          <p:cNvCxnSpPr>
            <a:stCxn xmlns:a="http://schemas.openxmlformats.org/drawingml/2006/main" id="74" idx="1"/>
            <a:endCxn xmlns:a="http://schemas.openxmlformats.org/drawingml/2006/main" id="75" idx="3"/>
          </p:cNvCxnSpPr>
          <p:nvPr/>
        </p:nvCxnSpPr>
        <p:spPr>
          <a:xfrm xmlns:a="http://schemas.openxmlformats.org/drawingml/2006/main" flipH="1">
            <a:off x="2962275" y="5381625"/>
            <a:ext cx="7839075" cy="0"/>
          </a:xfrm>
          <a:prstGeom xmlns:a="http://schemas.openxmlformats.org/drawingml/2006/main" prst="straightConnector1">
            <a:avLst/>
          </a:prstGeom>
          <a:ln xmlns:a="http://schemas.openxmlformats.org/drawingml/2006/main" w="17145">
            <a:solidFill>
              <a:srgbClr val="4C89C6"/>
            </a:solidFill>
            <a:prstDash val="solid"/>
            <a:tailEnd type="triangle" w="sm" len="sm"/>
          </a:ln>
        </p:spPr>
      </p:cxnSp>
      <p:sp>
        <p:nvSpPr>
          <p:cNvPr id="77" name="flow-11-label">
            <a:extLst xmlns:a="http://schemas.openxmlformats.org/drawingml/2006/main">
              <a:ext uri="{FF2B5EF4-FFF2-40B4-BE49-F238E27FC236}">
                <a16:creationId xmlns:a16="http://schemas.microsoft.com/office/drawing/2014/main" id="{777EBC35-919C-4F7D-A42D-932602C1C2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28950" y="5172075"/>
            <a:ext cx="7705725" cy="209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3FAF7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28575" tIns="0" rIns="28575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2000"/>
              </a:lnSpc>
              <a:buNone/>
              <a:defRPr sz="1088" b="1">
                <a:solidFill>
                  <a:srgbClr val="15243A"/>
                </a:solidFill>
                <a:latin typeface="PingFang SC"/>
                <a:ea typeface="PingFang SC"/>
                <a:cs typeface="PingFang SC"/>
              </a:defRPr>
            </a:pPr>
            <a:r>
              <a:rPr sz="1088" b="1">
                <a:solidFill>
                  <a:srgbClr val="15243A"/>
                </a:solidFill>
                <a:latin typeface="PingFang SC"/>
                <a:ea typeface="PingFang SC"/>
                <a:cs typeface="PingFang SC"/>
              </a:rPr>
              <a:t>11. 处置结果与验证效果</a:t>
            </a:r>
          </a:p>
        </p:txBody>
      </p:sp>
      <p:sp>
        <p:nvSpPr>
          <p:cNvPr id="78" name="flow-12-from">
            <a:extLst xmlns:a="http://schemas.openxmlformats.org/drawingml/2006/main">
              <a:ext uri="{FF2B5EF4-FFF2-40B4-BE49-F238E27FC236}">
                <a16:creationId xmlns:a16="http://schemas.microsoft.com/office/drawing/2014/main" id="{EE3786B8-5A70-4466-AD98-A78EB5B165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43225" y="5657850"/>
            <a:ext cx="19050" cy="19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</p:sp>
      <p:sp>
        <p:nvSpPr>
          <p:cNvPr id="79" name="flow-12-to">
            <a:extLst xmlns:a="http://schemas.openxmlformats.org/drawingml/2006/main">
              <a:ext uri="{FF2B5EF4-FFF2-40B4-BE49-F238E27FC236}">
                <a16:creationId xmlns:a16="http://schemas.microsoft.com/office/drawing/2014/main" id="{BBF500A7-E2F4-4BA0-9E10-BB54758A0C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14850" y="5657850"/>
            <a:ext cx="19050" cy="19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</p:sp>
      <p:cxnSp>
        <p:nvCxnSpPr>
          <p:cNvPr id="177" name=""/>
          <p:cNvCxnSpPr>
            <a:stCxn xmlns:a="http://schemas.openxmlformats.org/drawingml/2006/main" id="78" idx="3"/>
            <a:endCxn xmlns:a="http://schemas.openxmlformats.org/drawingml/2006/main" id="79" idx="1"/>
          </p:cNvCxnSpPr>
          <p:nvPr/>
        </p:nvCxnSpPr>
        <p:spPr>
          <a:xfrm xmlns:a="http://schemas.openxmlformats.org/drawingml/2006/main">
            <a:off x="2962275" y="5667375"/>
            <a:ext cx="1552575" cy="0"/>
          </a:xfrm>
          <a:prstGeom xmlns:a="http://schemas.openxmlformats.org/drawingml/2006/main" prst="straightConnector1">
            <a:avLst/>
          </a:prstGeom>
          <a:ln xmlns:a="http://schemas.openxmlformats.org/drawingml/2006/main" w="17145">
            <a:solidFill>
              <a:srgbClr val="4C89C6"/>
            </a:solidFill>
            <a:prstDash val="solid"/>
            <a:tailEnd type="triangle" w="sm" len="sm"/>
          </a:ln>
        </p:spPr>
      </p:cxnSp>
      <p:sp>
        <p:nvSpPr>
          <p:cNvPr id="81" name="flow-12-label">
            <a:extLst xmlns:a="http://schemas.openxmlformats.org/drawingml/2006/main">
              <a:ext uri="{FF2B5EF4-FFF2-40B4-BE49-F238E27FC236}">
                <a16:creationId xmlns:a16="http://schemas.microsoft.com/office/drawing/2014/main" id="{F3DC75B7-D6EA-48E1-BCE6-5B810F6E35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90813" y="5457825"/>
            <a:ext cx="2095500" cy="209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3FAF7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28575" tIns="0" rIns="28575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2000"/>
              </a:lnSpc>
              <a:buNone/>
              <a:defRPr sz="1088" b="1">
                <a:solidFill>
                  <a:srgbClr val="15243A"/>
                </a:solidFill>
                <a:latin typeface="PingFang SC"/>
                <a:ea typeface="PingFang SC"/>
                <a:cs typeface="PingFang SC"/>
              </a:defRPr>
            </a:pPr>
            <a:r>
              <a:rPr sz="1088" b="1">
                <a:solidFill>
                  <a:srgbClr val="15243A"/>
                </a:solidFill>
                <a:latin typeface="PingFang SC"/>
                <a:ea typeface="PingFang SC"/>
                <a:cs typeface="PingFang SC"/>
              </a:rPr>
              <a:t>12. 形成知识更新任务</a:t>
            </a:r>
          </a:p>
        </p:txBody>
      </p:sp>
      <p:sp>
        <p:nvSpPr>
          <p:cNvPr id="82" name="flow-13-from">
            <a:extLst xmlns:a="http://schemas.openxmlformats.org/drawingml/2006/main">
              <a:ext uri="{FF2B5EF4-FFF2-40B4-BE49-F238E27FC236}">
                <a16:creationId xmlns:a16="http://schemas.microsoft.com/office/drawing/2014/main" id="{1FB75635-E5A8-40A4-B094-1D3A11002C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14850" y="5943600"/>
            <a:ext cx="19050" cy="19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</p:sp>
      <p:sp>
        <p:nvSpPr>
          <p:cNvPr id="83" name="flow-13-to">
            <a:extLst xmlns:a="http://schemas.openxmlformats.org/drawingml/2006/main">
              <a:ext uri="{FF2B5EF4-FFF2-40B4-BE49-F238E27FC236}">
                <a16:creationId xmlns:a16="http://schemas.microsoft.com/office/drawing/2014/main" id="{AD8B661A-8764-4456-94D9-2DB6CF37D2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86475" y="5943600"/>
            <a:ext cx="19050" cy="19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</p:sp>
      <p:cxnSp>
        <p:nvCxnSpPr>
          <p:cNvPr id="181" name=""/>
          <p:cNvCxnSpPr>
            <a:stCxn xmlns:a="http://schemas.openxmlformats.org/drawingml/2006/main" id="82" idx="3"/>
            <a:endCxn xmlns:a="http://schemas.openxmlformats.org/drawingml/2006/main" id="83" idx="1"/>
          </p:cNvCxnSpPr>
          <p:nvPr/>
        </p:nvCxnSpPr>
        <p:spPr>
          <a:xfrm xmlns:a="http://schemas.openxmlformats.org/drawingml/2006/main">
            <a:off x="4533900" y="5953125"/>
            <a:ext cx="1552575" cy="0"/>
          </a:xfrm>
          <a:prstGeom xmlns:a="http://schemas.openxmlformats.org/drawingml/2006/main" prst="straightConnector1">
            <a:avLst/>
          </a:prstGeom>
          <a:ln xmlns:a="http://schemas.openxmlformats.org/drawingml/2006/main" w="17145">
            <a:solidFill>
              <a:srgbClr val="4C89C6"/>
            </a:solidFill>
            <a:prstDash val="solid"/>
            <a:tailEnd type="triangle" w="sm" len="sm"/>
          </a:ln>
        </p:spPr>
      </p:cxnSp>
      <p:sp>
        <p:nvSpPr>
          <p:cNvPr id="85" name="flow-13-label">
            <a:extLst xmlns:a="http://schemas.openxmlformats.org/drawingml/2006/main">
              <a:ext uri="{FF2B5EF4-FFF2-40B4-BE49-F238E27FC236}">
                <a16:creationId xmlns:a16="http://schemas.microsoft.com/office/drawing/2014/main" id="{FDB04CDC-EC90-48E0-B257-F096C1208D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62438" y="5743575"/>
            <a:ext cx="2095500" cy="209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3FAF7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28575" tIns="0" rIns="28575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2000"/>
              </a:lnSpc>
              <a:buNone/>
              <a:defRPr sz="1088" b="1">
                <a:solidFill>
                  <a:srgbClr val="15243A"/>
                </a:solidFill>
                <a:latin typeface="PingFang SC"/>
                <a:ea typeface="PingFang SC"/>
                <a:cs typeface="PingFang SC"/>
              </a:defRPr>
            </a:pPr>
            <a:r>
              <a:rPr sz="1088" b="1">
                <a:solidFill>
                  <a:srgbClr val="15243A"/>
                </a:solidFill>
                <a:latin typeface="PingFang SC"/>
                <a:ea typeface="PingFang SC"/>
                <a:cs typeface="PingFang SC"/>
              </a:rPr>
              <a:t>13. 保存知识新版本</a:t>
            </a:r>
          </a:p>
        </p:txBody>
      </p:sp>
      <p:sp>
        <p:nvSpPr>
          <p:cNvPr id="86" name="participant-1">
            <a:extLst xmlns:a="http://schemas.openxmlformats.org/drawingml/2006/main">
              <a:ext uri="{FF2B5EF4-FFF2-40B4-BE49-F238E27FC236}">
                <a16:creationId xmlns:a16="http://schemas.microsoft.com/office/drawing/2014/main" id="{5E736304-DEB8-4754-B128-7D839483C8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1524000"/>
            <a:ext cx="1333500" cy="447675"/>
          </a:xfrm>
          <a:prstGeom xmlns:a="http://schemas.openxmlformats.org/drawingml/2006/main" prst="roundRect">
            <a:avLst>
              <a:gd name="adj" fmla="val 17021"/>
            </a:avLst>
          </a:prstGeom>
          <a:solidFill xmlns:a="http://schemas.openxmlformats.org/drawingml/2006/main">
            <a:srgbClr val="E8F2FA"/>
          </a:solidFill>
          <a:ln xmlns:a="http://schemas.openxmlformats.org/drawingml/2006/main" w="11906">
            <a:solidFill>
              <a:srgbClr val="78A9D5"/>
            </a:solidFill>
            <a:prstDash val="solid"/>
          </a:ln>
        </p:spPr>
        <p:txBody>
          <a:bodyPr xmlns:a="http://schemas.openxmlformats.org/drawingml/2006/main" wrap="square" lIns="57150" tIns="38100" rIns="57150" bIns="3810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275" b="1">
                <a:solidFill>
                  <a:srgbClr val="15243A"/>
                </a:solidFill>
                <a:latin typeface="PingFang SC"/>
                <a:ea typeface="PingFang SC"/>
                <a:cs typeface="PingFang SC"/>
              </a:defRPr>
            </a:pPr>
            <a:r>
              <a:rPr sz="1275" b="1">
                <a:solidFill>
                  <a:srgbClr val="15243A"/>
                </a:solidFill>
                <a:latin typeface="PingFang SC"/>
                <a:ea typeface="PingFang SC"/>
                <a:cs typeface="PingFang SC"/>
              </a:rPr>
              <a:t>知识来源</a:t>
            </a:r>
          </a:p>
        </p:txBody>
      </p:sp>
      <p:sp>
        <p:nvSpPr>
          <p:cNvPr id="87" name="participant-2">
            <a:extLst xmlns:a="http://schemas.openxmlformats.org/drawingml/2006/main">
              <a:ext uri="{FF2B5EF4-FFF2-40B4-BE49-F238E27FC236}">
                <a16:creationId xmlns:a16="http://schemas.microsoft.com/office/drawing/2014/main" id="{A3EFFCEF-0454-42CC-83C9-34A843ADCA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286000" y="1524000"/>
            <a:ext cx="1333500" cy="447675"/>
          </a:xfrm>
          <a:prstGeom xmlns:a="http://schemas.openxmlformats.org/drawingml/2006/main" prst="roundRect">
            <a:avLst>
              <a:gd name="adj" fmla="val 17021"/>
            </a:avLst>
          </a:prstGeom>
          <a:solidFill xmlns:a="http://schemas.openxmlformats.org/drawingml/2006/main">
            <a:srgbClr val="E8F2FA"/>
          </a:solidFill>
          <a:ln xmlns:a="http://schemas.openxmlformats.org/drawingml/2006/main" w="11906">
            <a:solidFill>
              <a:srgbClr val="78A9D5"/>
            </a:solidFill>
            <a:prstDash val="solid"/>
          </a:ln>
        </p:spPr>
        <p:txBody>
          <a:bodyPr xmlns:a="http://schemas.openxmlformats.org/drawingml/2006/main" wrap="square" lIns="57150" tIns="38100" rIns="57150" bIns="3810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275" b="1">
                <a:solidFill>
                  <a:srgbClr val="15243A"/>
                </a:solidFill>
                <a:latin typeface="PingFang SC"/>
                <a:ea typeface="PingFang SC"/>
                <a:cs typeface="PingFang SC"/>
              </a:defRPr>
            </a:pPr>
            <a:r>
              <a:rPr sz="1275" b="1">
                <a:solidFill>
                  <a:srgbClr val="15243A"/>
                </a:solidFill>
                <a:latin typeface="PingFang SC"/>
                <a:ea typeface="PingFang SC"/>
                <a:cs typeface="PingFang SC"/>
              </a:rPr>
              <a:t>采集与校验</a:t>
            </a:r>
          </a:p>
        </p:txBody>
      </p:sp>
      <p:sp>
        <p:nvSpPr>
          <p:cNvPr id="88" name="participant-3">
            <a:extLst xmlns:a="http://schemas.openxmlformats.org/drawingml/2006/main">
              <a:ext uri="{FF2B5EF4-FFF2-40B4-BE49-F238E27FC236}">
                <a16:creationId xmlns:a16="http://schemas.microsoft.com/office/drawing/2014/main" id="{175F28A9-BB57-4088-A7E7-7954346AE7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57625" y="1524000"/>
            <a:ext cx="1333500" cy="447675"/>
          </a:xfrm>
          <a:prstGeom xmlns:a="http://schemas.openxmlformats.org/drawingml/2006/main" prst="roundRect">
            <a:avLst>
              <a:gd name="adj" fmla="val 17021"/>
            </a:avLst>
          </a:prstGeom>
          <a:solidFill xmlns:a="http://schemas.openxmlformats.org/drawingml/2006/main">
            <a:srgbClr val="E8F2FA"/>
          </a:solidFill>
          <a:ln xmlns:a="http://schemas.openxmlformats.org/drawingml/2006/main" w="11906">
            <a:solidFill>
              <a:srgbClr val="78A9D5"/>
            </a:solidFill>
            <a:prstDash val="solid"/>
          </a:ln>
        </p:spPr>
        <p:txBody>
          <a:bodyPr xmlns:a="http://schemas.openxmlformats.org/drawingml/2006/main" wrap="square" lIns="57150" tIns="38100" rIns="57150" bIns="3810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275" b="1">
                <a:solidFill>
                  <a:srgbClr val="15243A"/>
                </a:solidFill>
                <a:latin typeface="PingFang SC"/>
                <a:ea typeface="PingFang SC"/>
                <a:cs typeface="PingFang SC"/>
              </a:defRPr>
            </a:pPr>
            <a:r>
              <a:rPr sz="1275" b="1">
                <a:solidFill>
                  <a:srgbClr val="15243A"/>
                </a:solidFill>
                <a:latin typeface="PingFang SC"/>
                <a:ea typeface="PingFang SC"/>
                <a:cs typeface="PingFang SC"/>
              </a:rPr>
              <a:t>内容加工</a:t>
            </a:r>
          </a:p>
        </p:txBody>
      </p:sp>
      <p:sp>
        <p:nvSpPr>
          <p:cNvPr id="89" name="participant-4">
            <a:extLst xmlns:a="http://schemas.openxmlformats.org/drawingml/2006/main">
              <a:ext uri="{FF2B5EF4-FFF2-40B4-BE49-F238E27FC236}">
                <a16:creationId xmlns:a16="http://schemas.microsoft.com/office/drawing/2014/main" id="{111E9F9E-AF96-4BC9-8F41-21F3E0144C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429250" y="1524000"/>
            <a:ext cx="1333500" cy="447675"/>
          </a:xfrm>
          <a:prstGeom xmlns:a="http://schemas.openxmlformats.org/drawingml/2006/main" prst="roundRect">
            <a:avLst>
              <a:gd name="adj" fmla="val 17021"/>
            </a:avLst>
          </a:prstGeom>
          <a:solidFill xmlns:a="http://schemas.openxmlformats.org/drawingml/2006/main">
            <a:srgbClr val="E8F2FA"/>
          </a:solidFill>
          <a:ln xmlns:a="http://schemas.openxmlformats.org/drawingml/2006/main" w="11906">
            <a:solidFill>
              <a:srgbClr val="78A9D5"/>
            </a:solidFill>
            <a:prstDash val="solid"/>
          </a:ln>
        </p:spPr>
        <p:txBody>
          <a:bodyPr xmlns:a="http://schemas.openxmlformats.org/drawingml/2006/main" wrap="square" lIns="57150" tIns="38100" rIns="57150" bIns="3810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275" b="1">
                <a:solidFill>
                  <a:srgbClr val="15243A"/>
                </a:solidFill>
                <a:latin typeface="PingFang SC"/>
                <a:ea typeface="PingFang SC"/>
                <a:cs typeface="PingFang SC"/>
              </a:defRPr>
            </a:pPr>
            <a:r>
              <a:rPr sz="1275" b="1">
                <a:solidFill>
                  <a:srgbClr val="15243A"/>
                </a:solidFill>
                <a:latin typeface="PingFang SC"/>
                <a:ea typeface="PingFang SC"/>
                <a:cs typeface="PingFang SC"/>
              </a:rPr>
              <a:t>知识管理</a:t>
            </a:r>
          </a:p>
        </p:txBody>
      </p:sp>
      <p:sp>
        <p:nvSpPr>
          <p:cNvPr id="90" name="participant-5">
            <a:extLst xmlns:a="http://schemas.openxmlformats.org/drawingml/2006/main">
              <a:ext uri="{FF2B5EF4-FFF2-40B4-BE49-F238E27FC236}">
                <a16:creationId xmlns:a16="http://schemas.microsoft.com/office/drawing/2014/main" id="{A3529331-6363-4C3B-8272-5DCD55DBB6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00875" y="1524000"/>
            <a:ext cx="1333500" cy="447675"/>
          </a:xfrm>
          <a:prstGeom xmlns:a="http://schemas.openxmlformats.org/drawingml/2006/main" prst="roundRect">
            <a:avLst>
              <a:gd name="adj" fmla="val 17021"/>
            </a:avLst>
          </a:prstGeom>
          <a:solidFill xmlns:a="http://schemas.openxmlformats.org/drawingml/2006/main">
            <a:srgbClr val="E8F2FA"/>
          </a:solidFill>
          <a:ln xmlns:a="http://schemas.openxmlformats.org/drawingml/2006/main" w="11906">
            <a:solidFill>
              <a:srgbClr val="78A9D5"/>
            </a:solidFill>
            <a:prstDash val="solid"/>
          </a:ln>
        </p:spPr>
        <p:txBody>
          <a:bodyPr xmlns:a="http://schemas.openxmlformats.org/drawingml/2006/main" wrap="square" lIns="57150" tIns="38100" rIns="57150" bIns="3810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275" b="1">
                <a:solidFill>
                  <a:srgbClr val="15243A"/>
                </a:solidFill>
                <a:latin typeface="PingFang SC"/>
                <a:ea typeface="PingFang SC"/>
                <a:cs typeface="PingFang SC"/>
              </a:defRPr>
            </a:pPr>
            <a:r>
              <a:rPr sz="1275" b="1">
                <a:solidFill>
                  <a:srgbClr val="15243A"/>
                </a:solidFill>
                <a:latin typeface="PingFang SC"/>
                <a:ea typeface="PingFang SC"/>
                <a:cs typeface="PingFang SC"/>
              </a:rPr>
              <a:t>关系与拓扑</a:t>
            </a:r>
          </a:p>
        </p:txBody>
      </p:sp>
      <p:sp>
        <p:nvSpPr>
          <p:cNvPr id="91" name="participant-6">
            <a:extLst xmlns:a="http://schemas.openxmlformats.org/drawingml/2006/main">
              <a:ext uri="{FF2B5EF4-FFF2-40B4-BE49-F238E27FC236}">
                <a16:creationId xmlns:a16="http://schemas.microsoft.com/office/drawing/2014/main" id="{3F5E9535-442C-4CC0-B5A6-5339A66488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0" y="1524000"/>
            <a:ext cx="1333500" cy="447675"/>
          </a:xfrm>
          <a:prstGeom xmlns:a="http://schemas.openxmlformats.org/drawingml/2006/main" prst="roundRect">
            <a:avLst>
              <a:gd name="adj" fmla="val 17021"/>
            </a:avLst>
          </a:prstGeom>
          <a:solidFill xmlns:a="http://schemas.openxmlformats.org/drawingml/2006/main">
            <a:srgbClr val="E8F2FA"/>
          </a:solidFill>
          <a:ln xmlns:a="http://schemas.openxmlformats.org/drawingml/2006/main" w="11906">
            <a:solidFill>
              <a:srgbClr val="78A9D5"/>
            </a:solidFill>
            <a:prstDash val="solid"/>
          </a:ln>
        </p:spPr>
        <p:txBody>
          <a:bodyPr xmlns:a="http://schemas.openxmlformats.org/drawingml/2006/main" wrap="square" lIns="57150" tIns="38100" rIns="57150" bIns="3810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275" b="1">
                <a:solidFill>
                  <a:srgbClr val="15243A"/>
                </a:solidFill>
                <a:latin typeface="PingFang SC"/>
                <a:ea typeface="PingFang SC"/>
                <a:cs typeface="PingFang SC"/>
              </a:defRPr>
            </a:pPr>
            <a:r>
              <a:rPr sz="1275" b="1">
                <a:solidFill>
                  <a:srgbClr val="15243A"/>
                </a:solidFill>
                <a:latin typeface="PingFang SC"/>
                <a:ea typeface="PingFang SC"/>
                <a:cs typeface="PingFang SC"/>
              </a:rPr>
              <a:t>RCA服务</a:t>
            </a:r>
          </a:p>
        </p:txBody>
      </p:sp>
      <p:sp>
        <p:nvSpPr>
          <p:cNvPr id="92" name="participant-7">
            <a:extLst xmlns:a="http://schemas.openxmlformats.org/drawingml/2006/main">
              <a:ext uri="{FF2B5EF4-FFF2-40B4-BE49-F238E27FC236}">
                <a16:creationId xmlns:a16="http://schemas.microsoft.com/office/drawing/2014/main" id="{100FA6C0-F8D3-444B-872E-0FD9FC3C21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144125" y="1524000"/>
            <a:ext cx="1333500" cy="447675"/>
          </a:xfrm>
          <a:prstGeom xmlns:a="http://schemas.openxmlformats.org/drawingml/2006/main" prst="roundRect">
            <a:avLst>
              <a:gd name="adj" fmla="val 17021"/>
            </a:avLst>
          </a:prstGeom>
          <a:solidFill xmlns:a="http://schemas.openxmlformats.org/drawingml/2006/main">
            <a:srgbClr val="E8F2FA"/>
          </a:solidFill>
          <a:ln xmlns:a="http://schemas.openxmlformats.org/drawingml/2006/main" w="11906">
            <a:solidFill>
              <a:srgbClr val="78A9D5"/>
            </a:solidFill>
            <a:prstDash val="solid"/>
          </a:ln>
        </p:spPr>
        <p:txBody>
          <a:bodyPr xmlns:a="http://schemas.openxmlformats.org/drawingml/2006/main" wrap="square" lIns="57150" tIns="38100" rIns="57150" bIns="38100" anchor="ctr">
            <a:normAutofit fontScale="90691"/>
          </a:bodyPr>
          <a:lstStyle xmlns:a="http://schemas.openxmlformats.org/drawingml/2006/main"/>
          <a:p xmlns:a="http://schemas.openxmlformats.org/drawingml/2006/main">
            <a:pPr algn="ctr">
              <a:defRPr sz="1275" b="1">
                <a:solidFill>
                  <a:srgbClr val="15243A"/>
                </a:solidFill>
                <a:latin typeface="PingFang SC"/>
                <a:ea typeface="PingFang SC"/>
                <a:cs typeface="PingFang SC"/>
              </a:defRPr>
            </a:pPr>
            <a:r>
              <a:rPr sz="1275" b="1">
                <a:solidFill>
                  <a:srgbClr val="15243A"/>
                </a:solidFill>
                <a:latin typeface="PingFang SC"/>
                <a:ea typeface="PingFang SC"/>
                <a:cs typeface="PingFang SC"/>
              </a:rPr>
              <a:t>告警／值班工作台</a:t>
            </a:r>
          </a:p>
        </p:txBody>
      </p:sp>
      <p:sp>
        <p:nvSpPr>
          <p:cNvPr id="93" name="store-raw">
            <a:extLst xmlns:a="http://schemas.openxmlformats.org/drawingml/2006/main">
              <a:ext uri="{FF2B5EF4-FFF2-40B4-BE49-F238E27FC236}">
                <a16:creationId xmlns:a16="http://schemas.microsoft.com/office/drawing/2014/main" id="{66236488-4452-4A6A-B760-BEF3886FE7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81250" y="6143625"/>
            <a:ext cx="1143000" cy="361950"/>
          </a:xfrm>
          <a:prstGeom xmlns:a="http://schemas.openxmlformats.org/drawingml/2006/main" prst="can">
            <a:avLst/>
          </a:prstGeom>
          <a:solidFill xmlns:a="http://schemas.openxmlformats.org/drawingml/2006/main">
            <a:srgbClr val="FFF5CF"/>
          </a:solidFill>
          <a:ln xmlns:a="http://schemas.openxmlformats.org/drawingml/2006/main" w="10001">
            <a:solidFill>
              <a:srgbClr val="91AFCC"/>
            </a:solidFill>
            <a:prstDash val="solid"/>
          </a:ln>
        </p:spPr>
        <p:txBody>
          <a:bodyPr xmlns:a="http://schemas.openxmlformats.org/drawingml/2006/main" wrap="square" lIns="57150" tIns="57150" rIns="57150" bIns="38100" anchor="ctr">
            <a:normAutofit fontScale="77438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2000"/>
              </a:lnSpc>
              <a:buNone/>
              <a:defRPr sz="1088" b="1">
                <a:solidFill>
                  <a:srgbClr val="15243A"/>
                </a:solidFill>
                <a:latin typeface="PingFang SC"/>
                <a:ea typeface="PingFang SC"/>
                <a:cs typeface="PingFang SC"/>
              </a:defRPr>
            </a:pPr>
            <a:r>
              <a:rPr sz="1088" b="1">
                <a:solidFill>
                  <a:srgbClr val="15243A"/>
                </a:solidFill>
                <a:latin typeface="PingFang SC"/>
                <a:ea typeface="PingFang SC"/>
                <a:cs typeface="PingFang SC"/>
              </a:rPr>
              <a:t>原始资料区</a:t>
            </a:r>
          </a:p>
        </p:txBody>
      </p:sp>
      <p:sp>
        <p:nvSpPr>
          <p:cNvPr id="94" name="store-knowledge">
            <a:extLst xmlns:a="http://schemas.openxmlformats.org/drawingml/2006/main">
              <a:ext uri="{FF2B5EF4-FFF2-40B4-BE49-F238E27FC236}">
                <a16:creationId xmlns:a16="http://schemas.microsoft.com/office/drawing/2014/main" id="{02A47C70-F80A-42A1-BB33-BB108F21E5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6143625"/>
            <a:ext cx="1143000" cy="361950"/>
          </a:xfrm>
          <a:prstGeom xmlns:a="http://schemas.openxmlformats.org/drawingml/2006/main" prst="can">
            <a:avLst/>
          </a:prstGeom>
          <a:solidFill xmlns:a="http://schemas.openxmlformats.org/drawingml/2006/main">
            <a:srgbClr val="FFF5CF"/>
          </a:solidFill>
          <a:ln xmlns:a="http://schemas.openxmlformats.org/drawingml/2006/main" w="10001">
            <a:solidFill>
              <a:srgbClr val="91AFCC"/>
            </a:solidFill>
            <a:prstDash val="solid"/>
          </a:ln>
        </p:spPr>
        <p:txBody>
          <a:bodyPr xmlns:a="http://schemas.openxmlformats.org/drawingml/2006/main" wrap="square" lIns="57150" tIns="57150" rIns="57150" bIns="38100" anchor="ctr">
            <a:normAutofit fontScale="77438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2000"/>
              </a:lnSpc>
              <a:buNone/>
              <a:defRPr sz="1088" b="1">
                <a:solidFill>
                  <a:srgbClr val="15243A"/>
                </a:solidFill>
                <a:latin typeface="PingFang SC"/>
                <a:ea typeface="PingFang SC"/>
                <a:cs typeface="PingFang SC"/>
              </a:defRPr>
            </a:pPr>
            <a:r>
              <a:rPr sz="1088" b="1">
                <a:solidFill>
                  <a:srgbClr val="15243A"/>
                </a:solidFill>
                <a:latin typeface="PingFang SC"/>
                <a:ea typeface="PingFang SC"/>
                <a:cs typeface="PingFang SC"/>
              </a:rPr>
              <a:t>链路知识库</a:t>
            </a:r>
          </a:p>
        </p:txBody>
      </p:sp>
      <p:sp>
        <p:nvSpPr>
          <p:cNvPr id="95" name="store-topology">
            <a:extLst xmlns:a="http://schemas.openxmlformats.org/drawingml/2006/main">
              <a:ext uri="{FF2B5EF4-FFF2-40B4-BE49-F238E27FC236}">
                <a16:creationId xmlns:a16="http://schemas.microsoft.com/office/drawing/2014/main" id="{F0193F26-7BB1-4443-A213-2610DE8D45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96125" y="6143625"/>
            <a:ext cx="1143000" cy="361950"/>
          </a:xfrm>
          <a:prstGeom xmlns:a="http://schemas.openxmlformats.org/drawingml/2006/main" prst="can">
            <a:avLst/>
          </a:prstGeom>
          <a:solidFill xmlns:a="http://schemas.openxmlformats.org/drawingml/2006/main">
            <a:srgbClr val="FFF5CF"/>
          </a:solidFill>
          <a:ln xmlns:a="http://schemas.openxmlformats.org/drawingml/2006/main" w="10001">
            <a:solidFill>
              <a:srgbClr val="91AFCC"/>
            </a:solidFill>
            <a:prstDash val="solid"/>
          </a:ln>
        </p:spPr>
        <p:txBody>
          <a:bodyPr xmlns:a="http://schemas.openxmlformats.org/drawingml/2006/main" wrap="square" lIns="57150" tIns="57150" rIns="57150" bIns="38100" anchor="ctr">
            <a:normAutofit fontScale="77438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2000"/>
              </a:lnSpc>
              <a:buNone/>
              <a:defRPr sz="1088" b="1">
                <a:solidFill>
                  <a:srgbClr val="15243A"/>
                </a:solidFill>
                <a:latin typeface="PingFang SC"/>
                <a:ea typeface="PingFang SC"/>
                <a:cs typeface="PingFang SC"/>
              </a:defRPr>
            </a:pPr>
            <a:r>
              <a:rPr sz="1088" b="1">
                <a:solidFill>
                  <a:srgbClr val="15243A"/>
                </a:solidFill>
                <a:latin typeface="PingFang SC"/>
                <a:ea typeface="PingFang SC"/>
                <a:cs typeface="PingFang SC"/>
              </a:rPr>
              <a:t>拓扑关系库</a:t>
            </a:r>
          </a:p>
        </p:txBody>
      </p:sp>
      <p:sp>
        <p:nvSpPr>
          <p:cNvPr id="96" name="store-result">
            <a:extLst xmlns:a="http://schemas.openxmlformats.org/drawingml/2006/main">
              <a:ext uri="{FF2B5EF4-FFF2-40B4-BE49-F238E27FC236}">
                <a16:creationId xmlns:a16="http://schemas.microsoft.com/office/drawing/2014/main" id="{9B8115E7-BB9E-4FBF-BE88-40B242E180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39375" y="6143625"/>
            <a:ext cx="1143000" cy="361950"/>
          </a:xfrm>
          <a:prstGeom xmlns:a="http://schemas.openxmlformats.org/drawingml/2006/main" prst="can">
            <a:avLst/>
          </a:prstGeom>
          <a:solidFill xmlns:a="http://schemas.openxmlformats.org/drawingml/2006/main">
            <a:srgbClr val="FFF5CF"/>
          </a:solidFill>
          <a:ln xmlns:a="http://schemas.openxmlformats.org/drawingml/2006/main" w="10001">
            <a:solidFill>
              <a:srgbClr val="91AFCC"/>
            </a:solidFill>
            <a:prstDash val="solid"/>
          </a:ln>
        </p:spPr>
        <p:txBody>
          <a:bodyPr xmlns:a="http://schemas.openxmlformats.org/drawingml/2006/main" wrap="square" lIns="57150" tIns="57150" rIns="57150" bIns="38100" anchor="ctr">
            <a:normAutofit fontScale="77438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2000"/>
              </a:lnSpc>
              <a:buNone/>
              <a:defRPr sz="1088" b="1">
                <a:solidFill>
                  <a:srgbClr val="15243A"/>
                </a:solidFill>
                <a:latin typeface="PingFang SC"/>
                <a:ea typeface="PingFang SC"/>
                <a:cs typeface="PingFang SC"/>
              </a:defRPr>
            </a:pPr>
            <a:r>
              <a:rPr sz="1088" b="1">
                <a:solidFill>
                  <a:srgbClr val="15243A"/>
                </a:solidFill>
                <a:latin typeface="PingFang SC"/>
                <a:ea typeface="PingFang SC"/>
                <a:cs typeface="PingFang SC"/>
              </a:rPr>
              <a:t>处置结果</a:t>
            </a:r>
          </a:p>
        </p:txBody>
      </p:sp>
      <p:sp>
        <p:nvSpPr>
          <p:cNvPr id="97" name="flow-note">
            <a:extLst xmlns:a="http://schemas.openxmlformats.org/drawingml/2006/main">
              <a:ext uri="{FF2B5EF4-FFF2-40B4-BE49-F238E27FC236}">
                <a16:creationId xmlns:a16="http://schemas.microsoft.com/office/drawing/2014/main" id="{52793514-AEBC-4806-8046-ED7F8FD601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733550" y="1219200"/>
            <a:ext cx="8724900" cy="247650"/>
          </a:xfrm>
          <a:prstGeom xmlns:a="http://schemas.openxmlformats.org/drawingml/2006/main" prst="roundRect">
            <a:avLst>
              <a:gd name="adj" fmla="val 30769"/>
            </a:avLst>
          </a:prstGeom>
          <a:solidFill xmlns:a="http://schemas.openxmlformats.org/drawingml/2006/main">
            <a:srgbClr val="F4F8FC"/>
          </a:solidFill>
          <a:ln xmlns:a="http://schemas.openxmlformats.org/drawingml/2006/main" w="7620">
            <a:solidFill>
              <a:srgbClr val="D2E0EC"/>
            </a:solidFill>
            <a:prstDash val="solid"/>
          </a:ln>
        </p:spPr>
        <p:txBody>
          <a:bodyPr xmlns:a="http://schemas.openxmlformats.org/drawingml/2006/main" wrap="square" lIns="76200" tIns="19050" rIns="76200" bIns="19050" anchor="ctr">
            <a:normAutofit fontScale="88408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2000"/>
              </a:lnSpc>
              <a:buNone/>
              <a:defRPr sz="1200" b="1">
                <a:solidFill>
                  <a:srgbClr val="24577F"/>
                </a:solidFill>
                <a:latin typeface="PingFang SC"/>
                <a:ea typeface="PingFang SC"/>
                <a:cs typeface="PingFang SC"/>
              </a:defRPr>
            </a:pPr>
            <a:r>
              <a:rPr sz="1200" b="1">
                <a:solidFill>
                  <a:srgbClr val="24577F"/>
                </a:solidFill>
                <a:latin typeface="PingFang SC"/>
                <a:ea typeface="PingFang SC"/>
                <a:cs typeface="PingFang SC"/>
              </a:rPr>
              <a:t>数据在传递过程中保留来源、时间、版本与业务对象，确保可查询、可验证、可追溯</a:t>
            </a:r>
          </a:p>
        </p:txBody>
      </p:sp>
    </p:spTree>
    <p:extLst>
      <p:ext uri="{BB962C8B-B14F-4D97-AF65-F5344CB8AC3E}">
        <p14:creationId xmlns:p14="http://schemas.microsoft.com/office/powerpoint/2010/main" val="2105895298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2026-07-31T17:42:58.9490000Z</dcterms:created>
  <dcterms:modified xsi:type="dcterms:W3CDTF">2026-07-31T17:42:58.9490000Z</dcterms:modified>
</coreProperties>
</file>