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9c0d3c8fd3142b8" /><Relationship Type="http://schemas.openxmlformats.org/officeDocument/2006/relationships/extended-properties" Target="/docProps/app.xml" Id="R556457247e8049a0" /><Relationship Type="http://schemas.openxmlformats.org/officeDocument/2006/relationships/officeDocument" Target="/ppt/presentation.xml" Id="R8e7222d274c7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f46f2e7da44d8"/>
  </p:sldMasterIdLst>
  <p:notesMasterIdLst>
    <p:notesMasterId xmlns:r="http://schemas.openxmlformats.org/officeDocument/2006/relationships" r:id="R9773c39002f14bce"/>
  </p:notesMasterIdLst>
  <p:sldIdLst>
    <p:sldId xmlns:r="http://schemas.openxmlformats.org/officeDocument/2006/relationships" id="256" r:id="Re5603761d09c42aa"/>
    <p:sldId xmlns:r="http://schemas.openxmlformats.org/officeDocument/2006/relationships" id="257" r:id="Re1afe8b541a247b8"/>
    <p:sldId xmlns:r="http://schemas.openxmlformats.org/officeDocument/2006/relationships" id="258" r:id="R29c95e7c1e8e4b0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8f126ede3694a48" /><Relationship Type="http://schemas.openxmlformats.org/officeDocument/2006/relationships/slideMaster" Target="/ppt/slideMasters/slideMaster1.xml" Id="R8fff46f2e7da44d8" /><Relationship Type="http://schemas.openxmlformats.org/officeDocument/2006/relationships/notesMaster" Target="/ppt/notesMasters/notesMaster1.xml" Id="R9773c39002f14bce" /><Relationship Type="http://schemas.openxmlformats.org/officeDocument/2006/relationships/presProps" Target="/ppt/presProps.xml" Id="R60ea48224e924b91" /><Relationship Type="http://schemas.openxmlformats.org/officeDocument/2006/relationships/tableStyles" Target="/ppt/tableStyles.xml" Id="R504e706f3ab14e04" /><Relationship Type="http://schemas.openxmlformats.org/officeDocument/2006/relationships/slide" Target="/ppt/slides/slide1.xml" Id="Re5603761d09c42aa" /><Relationship Type="http://schemas.openxmlformats.org/officeDocument/2006/relationships/slide" Target="/ppt/slides/slide2.xml" Id="Re1afe8b541a247b8" /><Relationship Type="http://schemas.openxmlformats.org/officeDocument/2006/relationships/slide" Target="/ppt/slides/slide3.xml" Id="R29c95e7c1e8e4b0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5d043b6f82e438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28878ac8cbc4e89" /><Relationship Type="http://schemas.openxmlformats.org/officeDocument/2006/relationships/notesMaster" Target="/ppt/notesMasters/notesMaster1.xml" Id="R9422206a27624d3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9829c98a54c4c99" /><Relationship Type="http://schemas.openxmlformats.org/officeDocument/2006/relationships/notesMaster" Target="/ppt/notesMasters/notesMaster1.xml" Id="R675e96aeea134ff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bdf916af7224c24" /><Relationship Type="http://schemas.openxmlformats.org/officeDocument/2006/relationships/notesMaster" Target="/ppt/notesMasters/notesMaster1.xml" Id="R9209ddfc86a244c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Previous v0.8 three-diagram deck: /Users/stevenge/Documents/Codex/2026-07-28/sicai-jiang/outputs/浦江项目链路知识中心-v0.8-功能架构业务流程数据流程.pptx</a:t>
            </a:r>
          </a:p>
          <a:p xmlns:a="http://schemas.openxmlformats.org/drawingml/2006/main">
            <a:r>
              <a:t>- Current positioning decision: knowledge center provides knowledge search, experience matching, diagnostic rules, evidence, disposal guidance and work-order recommendations; topology center owns final RCA.</a:t>
            </a:r>
          </a:p>
          <a:p xmlns:a="http://schemas.openxmlformats.org/drawingml/2006/main">
            <a:r>
              <a:t>- Prior RCA design notes: /Users/stevenge/Documents/Codex/2026-07-28/sicai-jiang/outputs/浦江项目链路知识中心-PPT文案与RCA流程设计.md</a:t>
            </a:r>
          </a:p>
          <a:p xmlns:a="http://schemas.openxmlformats.org/drawingml/2006/main">
            <a:r>
              <a:t>- User-provided requirements: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v0.9.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Previous v0.8 three-diagram deck: /Users/stevenge/Documents/Codex/2026-07-28/sicai-jiang/outputs/浦江项目链路知识中心-v0.8-功能架构业务流程数据流程.pptx</a:t>
            </a:r>
          </a:p>
          <a:p xmlns:a="http://schemas.openxmlformats.org/drawingml/2006/main">
            <a:r>
              <a:t>- Current positioning decision: knowledge center provides knowledge search, experience matching, diagnostic rules, evidence, disposal guidance and work-order recommendations; topology center owns final RCA.</a:t>
            </a:r>
          </a:p>
          <a:p xmlns:a="http://schemas.openxmlformats.org/drawingml/2006/main">
            <a:r>
              <a:t>- Prior RCA design notes: /Users/stevenge/Documents/Codex/2026-07-28/sicai-jiang/outputs/浦江项目链路知识中心-PPT文案与RCA流程设计.md</a:t>
            </a:r>
          </a:p>
          <a:p xmlns:a="http://schemas.openxmlformats.org/drawingml/2006/main">
            <a:r>
              <a:t>- User-provided requirements: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v0.9.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Previous v0.8 three-diagram deck: /Users/stevenge/Documents/Codex/2026-07-28/sicai-jiang/outputs/浦江项目链路知识中心-v0.8-功能架构业务流程数据流程.pptx</a:t>
            </a:r>
          </a:p>
          <a:p xmlns:a="http://schemas.openxmlformats.org/drawingml/2006/main">
            <a:r>
              <a:t>- Current positioning decision: knowledge center provides knowledge search, experience matching, diagnostic rules, evidence, disposal guidance and work-order recommendations; topology center owns final RCA.</a:t>
            </a:r>
          </a:p>
          <a:p xmlns:a="http://schemas.openxmlformats.org/drawingml/2006/main">
            <a:r>
              <a:t>- Prior RCA design notes: /Users/stevenge/Documents/Codex/2026-07-28/sicai-jiang/outputs/浦江项目链路知识中心-PPT文案与RCA流程设计.md</a:t>
            </a:r>
          </a:p>
          <a:p xmlns:a="http://schemas.openxmlformats.org/drawingml/2006/main">
            <a:r>
              <a:t>- User-provided requirements: /Users/stevenge/.codex/attachments/feb7fc00-d1f8-499c-8b9d-d230a9d35c79/pasted-text.txt</a:t>
            </a:r>
          </a:p>
          <a:p xmlns:a="http://schemas.openxmlformats.org/drawingml/2006/main">
            <a:r>
              <a:t>- Visible wording is independently condensed and reorganized for v0.9.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0f06ce26e4211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69c28f6154b4916" /><Relationship Type="http://schemas.openxmlformats.org/officeDocument/2006/relationships/slideLayout" Target="/ppt/slideLayouts/slideLayout1.xml" Id="R8f6f0860b46644f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f0860b46644f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a0bbc07fe4641" /><Relationship Type="http://schemas.openxmlformats.org/officeDocument/2006/relationships/image" Target="/ppt/media/image.png" Id="R9f08c90673774d6c" /><Relationship Type="http://schemas.openxmlformats.org/officeDocument/2006/relationships/notesSlide" Target="/ppt/notesSlides/notesSlide1.xml" Id="R2a5af7f65ed0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37194f5254ae3" /><Relationship Type="http://schemas.openxmlformats.org/officeDocument/2006/relationships/image" Target="/ppt/media/image2.png" Id="R18375341ed5442f6" /><Relationship Type="http://schemas.openxmlformats.org/officeDocument/2006/relationships/notesSlide" Target="/ppt/notesSlides/notesSlide2.xml" Id="Rd6dab5d0e3e4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0a2398dcd4035" /><Relationship Type="http://schemas.openxmlformats.org/officeDocument/2006/relationships/image" Target="/ppt/media/image3.png" Id="R23f270b86eed4e53" /><Relationship Type="http://schemas.openxmlformats.org/officeDocument/2006/relationships/notesSlide" Target="/ppt/notesSlides/notesSlide3.xml" Id="Rd6f8c56f8851411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arch-consumer-surface">
            <a:extLst xmlns:a="http://schemas.openxmlformats.org/drawingml/2006/main">
              <a:ext uri="{FF2B5EF4-FFF2-40B4-BE49-F238E27FC236}">
                <a16:creationId xmlns:a16="http://schemas.microsoft.com/office/drawing/2014/main" id="{1E239CE6-0168-4E4A-AA5C-B155A1023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33475"/>
            <a:ext cx="11239500" cy="704850"/>
          </a:xfrm>
          <a:prstGeom xmlns:a="http://schemas.openxmlformats.org/drawingml/2006/main" prst="roundRect">
            <a:avLst>
              <a:gd name="adj" fmla="val 12162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</p:sp>
      <p:sp>
        <p:nvSpPr>
          <p:cNvPr id="2" name="arch-consumer-rail">
            <a:extLst xmlns:a="http://schemas.openxmlformats.org/drawingml/2006/main">
              <a:ext uri="{FF2B5EF4-FFF2-40B4-BE49-F238E27FC236}">
                <a16:creationId xmlns:a16="http://schemas.microsoft.com/office/drawing/2014/main" id="{051AEB1A-C5CA-434C-9754-FB48298F2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33475"/>
            <a:ext cx="1028700" cy="704850"/>
          </a:xfrm>
          <a:prstGeom xmlns:a="http://schemas.openxmlformats.org/drawingml/2006/main" prst="roundRect">
            <a:avLst>
              <a:gd name="adj" fmla="val 12162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3" name="arch-consumer-title">
            <a:extLst xmlns:a="http://schemas.openxmlformats.org/drawingml/2006/main">
              <a:ext uri="{FF2B5EF4-FFF2-40B4-BE49-F238E27FC236}">
                <a16:creationId xmlns:a16="http://schemas.microsoft.com/office/drawing/2014/main" id="{54399533-A350-4E08-8700-6DAC099F9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2192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服务对象</a:t>
            </a:r>
          </a:p>
        </p:txBody>
      </p:sp>
      <p:sp>
        <p:nvSpPr>
          <p:cNvPr id="4" name="arch-consumer-tag">
            <a:extLst xmlns:a="http://schemas.openxmlformats.org/drawingml/2006/main">
              <a:ext uri="{FF2B5EF4-FFF2-40B4-BE49-F238E27FC236}">
                <a16:creationId xmlns:a16="http://schemas.microsoft.com/office/drawing/2014/main" id="{61625528-C953-4DC4-A2C9-021DA979D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43050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共享能力输出</a:t>
            </a:r>
          </a:p>
        </p:txBody>
      </p:sp>
      <p:sp>
        <p:nvSpPr>
          <p:cNvPr id="5" name="arch-consumer-card-1">
            <a:extLst xmlns:a="http://schemas.openxmlformats.org/drawingml/2006/main">
              <a:ext uri="{FF2B5EF4-FFF2-40B4-BE49-F238E27FC236}">
                <a16:creationId xmlns:a16="http://schemas.microsoft.com/office/drawing/2014/main" id="{1770B273-563E-4F88-ADA3-6420CAFE6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257300"/>
            <a:ext cx="3238500" cy="4572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3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拓扑中心／故障研判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故障模式、诊断规则、案例、证据与处置建议</a:t>
            </a:r>
          </a:p>
        </p:txBody>
      </p:sp>
      <p:sp>
        <p:nvSpPr>
          <p:cNvPr id="6" name="arch-consumer-card-2">
            <a:extLst xmlns:a="http://schemas.openxmlformats.org/drawingml/2006/main">
              <a:ext uri="{FF2B5EF4-FFF2-40B4-BE49-F238E27FC236}">
                <a16:creationId xmlns:a16="http://schemas.microsoft.com/office/drawing/2014/main" id="{7272C3C4-08FC-418E-92D9-2765E76E9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257300"/>
            <a:ext cx="3238500" cy="4572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3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ITSM／工单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Top-N候选知识、匹配依据、人工确认与关联结果</a:t>
            </a:r>
          </a:p>
        </p:txBody>
      </p:sp>
      <p:sp>
        <p:nvSpPr>
          <p:cNvPr id="7" name="arch-consumer-card-3">
            <a:extLst xmlns:a="http://schemas.openxmlformats.org/drawingml/2006/main">
              <a:ext uri="{FF2B5EF4-FFF2-40B4-BE49-F238E27FC236}">
                <a16:creationId xmlns:a16="http://schemas.microsoft.com/office/drawing/2014/main" id="{B9D4E293-84A8-42D6-972F-37E7FA45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1257300"/>
            <a:ext cx="3238500" cy="4572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1F5F8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73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  <a:p xmlns:a="http://schemas.openxmlformats.org/drawingml/2006/main">
            <a:pPr algn="ctr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32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由关系中心统一返回相关知识、证据引用和分析解释</a:t>
            </a:r>
          </a:p>
        </p:txBody>
      </p:sp>
      <p:sp>
        <p:nvSpPr>
          <p:cNvPr id="8" name="arch-service-surface">
            <a:extLst xmlns:a="http://schemas.openxmlformats.org/drawingml/2006/main">
              <a:ext uri="{FF2B5EF4-FFF2-40B4-BE49-F238E27FC236}">
                <a16:creationId xmlns:a16="http://schemas.microsoft.com/office/drawing/2014/main" id="{96D35D9E-BE49-40A9-AC11-F67889B4F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95475"/>
            <a:ext cx="11239500" cy="838200"/>
          </a:xfrm>
          <a:prstGeom xmlns:a="http://schemas.openxmlformats.org/drawingml/2006/main" prst="roundRect">
            <a:avLst>
              <a:gd name="adj" fmla="val 10227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001">
            <a:solidFill>
              <a:srgbClr val="B5DCCC"/>
            </a:solidFill>
            <a:prstDash val="solid"/>
          </a:ln>
        </p:spPr>
      </p:sp>
      <p:sp>
        <p:nvSpPr>
          <p:cNvPr id="9" name="arch-service-rail">
            <a:extLst xmlns:a="http://schemas.openxmlformats.org/drawingml/2006/main">
              <a:ext uri="{FF2B5EF4-FFF2-40B4-BE49-F238E27FC236}">
                <a16:creationId xmlns:a16="http://schemas.microsoft.com/office/drawing/2014/main" id="{A0AE99FA-32A7-4D43-99B1-691773291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895475"/>
            <a:ext cx="1028700" cy="838200"/>
          </a:xfrm>
          <a:prstGeom xmlns:a="http://schemas.openxmlformats.org/drawingml/2006/main" prst="roundRect">
            <a:avLst>
              <a:gd name="adj" fmla="val 10227"/>
            </a:avLst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10" name="arch-service-title">
            <a:extLst xmlns:a="http://schemas.openxmlformats.org/drawingml/2006/main">
              <a:ext uri="{FF2B5EF4-FFF2-40B4-BE49-F238E27FC236}">
                <a16:creationId xmlns:a16="http://schemas.microsoft.com/office/drawing/2014/main" id="{94C4C8A9-D2E2-4092-818C-49AF667C4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812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业务服务</a:t>
            </a:r>
          </a:p>
        </p:txBody>
      </p:sp>
      <p:sp>
        <p:nvSpPr>
          <p:cNvPr id="11" name="arch-service-tag">
            <a:extLst xmlns:a="http://schemas.openxmlformats.org/drawingml/2006/main">
              <a:ext uri="{FF2B5EF4-FFF2-40B4-BE49-F238E27FC236}">
                <a16:creationId xmlns:a16="http://schemas.microsoft.com/office/drawing/2014/main" id="{CEC9E559-2D63-436E-97E7-50DCFDFC9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38400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789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可查・可用・可解释</a:t>
            </a:r>
          </a:p>
        </p:txBody>
      </p:sp>
      <p:sp>
        <p:nvSpPr>
          <p:cNvPr id="12" name="arch-service-card-1">
            <a:extLst xmlns:a="http://schemas.openxmlformats.org/drawingml/2006/main">
              <a:ext uri="{FF2B5EF4-FFF2-40B4-BE49-F238E27FC236}">
                <a16:creationId xmlns:a16="http://schemas.microsoft.com/office/drawing/2014/main" id="{30638E72-C104-43BC-8046-FCA707ECE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028825"/>
            <a:ext cx="1595438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78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统一知识查询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7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手册、案例、配置、告警和规则知识</a:t>
            </a:r>
          </a:p>
        </p:txBody>
      </p:sp>
      <p:sp>
        <p:nvSpPr>
          <p:cNvPr id="13" name="arch-service-card-2">
            <a:extLst xmlns:a="http://schemas.openxmlformats.org/drawingml/2006/main">
              <a:ext uri="{FF2B5EF4-FFF2-40B4-BE49-F238E27FC236}">
                <a16:creationId xmlns:a16="http://schemas.microsoft.com/office/drawing/2014/main" id="{D25A82DA-CC70-4B24-8EDE-EC71C9DE8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0413" y="2028825"/>
            <a:ext cx="1595438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78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故障经验匹配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7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相似现象、历史案例和处理结果</a:t>
            </a:r>
          </a:p>
        </p:txBody>
      </p:sp>
      <p:sp>
        <p:nvSpPr>
          <p:cNvPr id="14" name="arch-service-card-3">
            <a:extLst xmlns:a="http://schemas.openxmlformats.org/drawingml/2006/main">
              <a:ext uri="{FF2B5EF4-FFF2-40B4-BE49-F238E27FC236}">
                <a16:creationId xmlns:a16="http://schemas.microsoft.com/office/drawing/2014/main" id="{A9410186-95DA-4A8B-BD53-5B6359437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2525" y="2028825"/>
            <a:ext cx="1595438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78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诊断规则服务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7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可能原因、核查条件和验证步骤</a:t>
            </a:r>
          </a:p>
        </p:txBody>
      </p:sp>
      <p:sp>
        <p:nvSpPr>
          <p:cNvPr id="15" name="arch-service-card-4">
            <a:extLst xmlns:a="http://schemas.openxmlformats.org/drawingml/2006/main">
              <a:ext uri="{FF2B5EF4-FFF2-40B4-BE49-F238E27FC236}">
                <a16:creationId xmlns:a16="http://schemas.microsoft.com/office/drawing/2014/main" id="{693BA4C4-4757-4BD5-820B-1C768CD3B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4638" y="2028825"/>
            <a:ext cx="1595438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78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处置知识服务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7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处理步骤、风险提示和回退方法</a:t>
            </a:r>
          </a:p>
        </p:txBody>
      </p:sp>
      <p:sp>
        <p:nvSpPr>
          <p:cNvPr id="16" name="arch-service-card-5">
            <a:extLst xmlns:a="http://schemas.openxmlformats.org/drawingml/2006/main">
              <a:ext uri="{FF2B5EF4-FFF2-40B4-BE49-F238E27FC236}">
                <a16:creationId xmlns:a16="http://schemas.microsoft.com/office/drawing/2014/main" id="{3CF0FE4A-9261-4079-BCDE-8C922742C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028825"/>
            <a:ext cx="1595438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78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工单知识推荐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7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Top-N候选、匹配依据和人工确认</a:t>
            </a:r>
          </a:p>
        </p:txBody>
      </p:sp>
      <p:sp>
        <p:nvSpPr>
          <p:cNvPr id="17" name="arch-service-card-6">
            <a:extLst xmlns:a="http://schemas.openxmlformats.org/drawingml/2006/main">
              <a:ext uri="{FF2B5EF4-FFF2-40B4-BE49-F238E27FC236}">
                <a16:creationId xmlns:a16="http://schemas.microsoft.com/office/drawing/2014/main" id="{8616302F-EC56-41DA-AB9E-DDCBBFA8C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8863" y="2028825"/>
            <a:ext cx="1595438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78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2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知识解释与引用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17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来源、证据、适用范围和版本</a:t>
            </a:r>
          </a:p>
        </p:txBody>
      </p:sp>
      <p:sp>
        <p:nvSpPr>
          <p:cNvPr id="18" name="arch-core-surface">
            <a:extLst xmlns:a="http://schemas.openxmlformats.org/drawingml/2006/main">
              <a:ext uri="{FF2B5EF4-FFF2-40B4-BE49-F238E27FC236}">
                <a16:creationId xmlns:a16="http://schemas.microsoft.com/office/drawing/2014/main" id="{7062DFED-5FA8-4BC4-BAAA-B3102CC45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790825"/>
            <a:ext cx="11239500" cy="1466850"/>
          </a:xfrm>
          <a:prstGeom xmlns:a="http://schemas.openxmlformats.org/drawingml/2006/main" prst="roundRect">
            <a:avLst>
              <a:gd name="adj" fmla="val 5844"/>
            </a:avLst>
          </a:prstGeom>
          <a:solidFill xmlns:a="http://schemas.openxmlformats.org/drawingml/2006/main">
            <a:srgbClr val="FFF7E8"/>
          </a:solidFill>
          <a:ln xmlns:a="http://schemas.openxmlformats.org/drawingml/2006/main" w="10001">
            <a:solidFill>
              <a:srgbClr val="E8CE98"/>
            </a:solidFill>
            <a:prstDash val="solid"/>
          </a:ln>
        </p:spPr>
      </p:sp>
      <p:sp>
        <p:nvSpPr>
          <p:cNvPr id="19" name="arch-core-rail">
            <a:extLst xmlns:a="http://schemas.openxmlformats.org/drawingml/2006/main">
              <a:ext uri="{FF2B5EF4-FFF2-40B4-BE49-F238E27FC236}">
                <a16:creationId xmlns:a16="http://schemas.microsoft.com/office/drawing/2014/main" id="{486D1CE8-2C91-4838-8D6F-373A672CC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790825"/>
            <a:ext cx="1028700" cy="146685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A86C0D"/>
          </a:solidFill>
          <a:ln xmlns:a="http://schemas.openxmlformats.org/drawingml/2006/main" w="0">
            <a:solidFill>
              <a:srgbClr val="A86C0D"/>
            </a:solidFill>
            <a:prstDash val="solid"/>
          </a:ln>
        </p:spPr>
      </p:sp>
      <p:sp>
        <p:nvSpPr>
          <p:cNvPr id="20" name="arch-core-title">
            <a:extLst xmlns:a="http://schemas.openxmlformats.org/drawingml/2006/main">
              <a:ext uri="{FF2B5EF4-FFF2-40B4-BE49-F238E27FC236}">
                <a16:creationId xmlns:a16="http://schemas.microsoft.com/office/drawing/2014/main" id="{168B7E71-D47D-4E3A-8778-D47FAC229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7655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核心能力</a:t>
            </a:r>
          </a:p>
        </p:txBody>
      </p:sp>
      <p:sp>
        <p:nvSpPr>
          <p:cNvPr id="21" name="arch-core-tag">
            <a:extLst xmlns:a="http://schemas.openxmlformats.org/drawingml/2006/main">
              <a:ext uri="{FF2B5EF4-FFF2-40B4-BE49-F238E27FC236}">
                <a16:creationId xmlns:a16="http://schemas.microsoft.com/office/drawing/2014/main" id="{2D23A3F4-35D0-4F72-A51E-49902C4F2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62400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7329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治理・加工・检索・增强</a:t>
            </a:r>
          </a:p>
        </p:txBody>
      </p:sp>
      <p:sp>
        <p:nvSpPr>
          <p:cNvPr id="22" name="arch-core-principle">
            <a:extLst xmlns:a="http://schemas.openxmlformats.org/drawingml/2006/main">
              <a:ext uri="{FF2B5EF4-FFF2-40B4-BE49-F238E27FC236}">
                <a16:creationId xmlns:a16="http://schemas.microsoft.com/office/drawing/2014/main" id="{AF9AAB57-5B14-4F5B-8D10-598E9D006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847975"/>
            <a:ext cx="9906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核心原则：知识与对象、关系、时间、版本和来源保持一致，可追溯、可复核</a:t>
            </a:r>
          </a:p>
        </p:txBody>
      </p:sp>
      <p:sp>
        <p:nvSpPr>
          <p:cNvPr id="23" name="arch-core-top-1">
            <a:extLst xmlns:a="http://schemas.openxmlformats.org/drawingml/2006/main">
              <a:ext uri="{FF2B5EF4-FFF2-40B4-BE49-F238E27FC236}">
                <a16:creationId xmlns:a16="http://schemas.microsoft.com/office/drawing/2014/main" id="{FC32BDB6-30CD-4CC5-8A33-90C43C6EF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086100"/>
            <a:ext cx="2419350" cy="504825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400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知识治理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4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分类、模板、标签、审核、生命周期、权限与版本</a:t>
            </a:r>
          </a:p>
        </p:txBody>
      </p:sp>
      <p:sp>
        <p:nvSpPr>
          <p:cNvPr id="24" name="arch-core-top-2">
            <a:extLst xmlns:a="http://schemas.openxmlformats.org/drawingml/2006/main">
              <a:ext uri="{FF2B5EF4-FFF2-40B4-BE49-F238E27FC236}">
                <a16:creationId xmlns:a16="http://schemas.microsoft.com/office/drawing/2014/main" id="{0996E80F-C456-4D59-BDB8-823DC53D7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086100"/>
            <a:ext cx="2419350" cy="504825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70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知识加工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4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采集结果接入、切片、标准化、去重和对象关联</a:t>
            </a:r>
          </a:p>
        </p:txBody>
      </p:sp>
      <p:sp>
        <p:nvSpPr>
          <p:cNvPr id="25" name="arch-core-top-3">
            <a:extLst xmlns:a="http://schemas.openxmlformats.org/drawingml/2006/main">
              <a:ext uri="{FF2B5EF4-FFF2-40B4-BE49-F238E27FC236}">
                <a16:creationId xmlns:a16="http://schemas.microsoft.com/office/drawing/2014/main" id="{E0586171-55B0-4CDE-9369-FCC54E672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086100"/>
            <a:ext cx="2419350" cy="504825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81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检索与匹配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4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全文与组合筛选、Top-N匹配、召回依据</a:t>
            </a:r>
          </a:p>
        </p:txBody>
      </p:sp>
      <p:sp>
        <p:nvSpPr>
          <p:cNvPr id="26" name="arch-core-top-4">
            <a:extLst xmlns:a="http://schemas.openxmlformats.org/drawingml/2006/main">
              <a:ext uri="{FF2B5EF4-FFF2-40B4-BE49-F238E27FC236}">
                <a16:creationId xmlns:a16="http://schemas.microsoft.com/office/drawing/2014/main" id="{F3E0D0D0-2494-4E4E-ACCC-59D15C597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086100"/>
            <a:ext cx="2419350" cy="504825"/>
          </a:xfrm>
          <a:prstGeom xmlns:a="http://schemas.openxmlformats.org/drawingml/2006/main" prst="roundRect">
            <a:avLst>
              <a:gd name="adj" fmla="val 1320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7031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知识关联与解释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4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关联业务对象、组织证据、说明来源和适用范围</a:t>
            </a:r>
          </a:p>
        </p:txBody>
      </p:sp>
      <p:sp>
        <p:nvSpPr>
          <p:cNvPr id="27" name="arch-core-bottom-1">
            <a:extLst xmlns:a="http://schemas.openxmlformats.org/drawingml/2006/main">
              <a:ext uri="{FF2B5EF4-FFF2-40B4-BE49-F238E27FC236}">
                <a16:creationId xmlns:a16="http://schemas.microsoft.com/office/drawing/2014/main" id="{3718DD05-DED0-4D81-ADBC-DDB15A584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3657600"/>
            <a:ext cx="325120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248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诊断与处置知识组织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组织故障模式、诊断规则、验证步骤、处理方案、风险提示和回退方法</a:t>
            </a:r>
          </a:p>
        </p:txBody>
      </p:sp>
      <p:sp>
        <p:nvSpPr>
          <p:cNvPr id="28" name="arch-core-bottom-2">
            <a:extLst xmlns:a="http://schemas.openxmlformats.org/drawingml/2006/main">
              <a:ext uri="{FF2B5EF4-FFF2-40B4-BE49-F238E27FC236}">
                <a16:creationId xmlns:a16="http://schemas.microsoft.com/office/drawing/2014/main" id="{837442A3-E9CA-4C56-B349-E3E6F1FC2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5700" y="3657600"/>
            <a:ext cx="325120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46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知识血缘与审计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记录来源、加工、版本、检索、匹配、人工校对和使用过程</a:t>
            </a:r>
          </a:p>
        </p:txBody>
      </p:sp>
      <p:sp>
        <p:nvSpPr>
          <p:cNvPr id="29" name="arch-core-bottom-3">
            <a:extLst xmlns:a="http://schemas.openxmlformats.org/drawingml/2006/main">
              <a:ext uri="{FF2B5EF4-FFF2-40B4-BE49-F238E27FC236}">
                <a16:creationId xmlns:a16="http://schemas.microsoft.com/office/drawing/2014/main" id="{1DE6FD92-15FE-4965-A49A-9AEB7D083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3100" y="3657600"/>
            <a:ext cx="3251200" cy="485775"/>
          </a:xfrm>
          <a:prstGeom xmlns:a="http://schemas.openxmlformats.org/drawingml/2006/main" prst="roundRect">
            <a:avLst>
              <a:gd name="adj" fmla="val 1372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E8CE98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8483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00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服务质量与反馈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记录命中率、采用结果、适用性问题和知识更新建议</a:t>
            </a:r>
          </a:p>
        </p:txBody>
      </p:sp>
      <p:sp>
        <p:nvSpPr>
          <p:cNvPr id="30" name="arch-asset-surface">
            <a:extLst xmlns:a="http://schemas.openxmlformats.org/drawingml/2006/main">
              <a:ext uri="{FF2B5EF4-FFF2-40B4-BE49-F238E27FC236}">
                <a16:creationId xmlns:a16="http://schemas.microsoft.com/office/drawing/2014/main" id="{788B7441-3E90-4B26-820F-86C9545A9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14825"/>
            <a:ext cx="11239500" cy="838200"/>
          </a:xfrm>
          <a:prstGeom xmlns:a="http://schemas.openxmlformats.org/drawingml/2006/main" prst="roundRect">
            <a:avLst>
              <a:gd name="adj" fmla="val 10227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001">
            <a:solidFill>
              <a:srgbClr val="D2C6E7"/>
            </a:solidFill>
            <a:prstDash val="solid"/>
          </a:ln>
        </p:spPr>
      </p:sp>
      <p:sp>
        <p:nvSpPr>
          <p:cNvPr id="31" name="arch-asset-rail">
            <a:extLst xmlns:a="http://schemas.openxmlformats.org/drawingml/2006/main">
              <a:ext uri="{FF2B5EF4-FFF2-40B4-BE49-F238E27FC236}">
                <a16:creationId xmlns:a16="http://schemas.microsoft.com/office/drawing/2014/main" id="{692B3C1E-053F-4D46-AAE2-3D3638BC5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4314825"/>
            <a:ext cx="1028700" cy="838200"/>
          </a:xfrm>
          <a:prstGeom xmlns:a="http://schemas.openxmlformats.org/drawingml/2006/main" prst="roundRect">
            <a:avLst>
              <a:gd name="adj" fmla="val 10227"/>
            </a:avLst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32" name="arch-asset-title">
            <a:extLst xmlns:a="http://schemas.openxmlformats.org/drawingml/2006/main">
              <a:ext uri="{FF2B5EF4-FFF2-40B4-BE49-F238E27FC236}">
                <a16:creationId xmlns:a16="http://schemas.microsoft.com/office/drawing/2014/main" id="{5FB2C1A8-146A-4455-AB1C-01F942EE7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0055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知识资产</a:t>
            </a:r>
          </a:p>
        </p:txBody>
      </p:sp>
      <p:sp>
        <p:nvSpPr>
          <p:cNvPr id="33" name="arch-asset-tag">
            <a:extLst xmlns:a="http://schemas.openxmlformats.org/drawingml/2006/main">
              <a:ext uri="{FF2B5EF4-FFF2-40B4-BE49-F238E27FC236}">
                <a16:creationId xmlns:a16="http://schemas.microsoft.com/office/drawing/2014/main" id="{5ECF0428-DA60-4085-9F07-5D6CFF1C4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857750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统一组织与追溯</a:t>
            </a:r>
          </a:p>
        </p:txBody>
      </p:sp>
      <p:sp>
        <p:nvSpPr>
          <p:cNvPr id="34" name="arch-asset-card-1">
            <a:extLst xmlns:a="http://schemas.openxmlformats.org/drawingml/2006/main">
              <a:ext uri="{FF2B5EF4-FFF2-40B4-BE49-F238E27FC236}">
                <a16:creationId xmlns:a16="http://schemas.microsoft.com/office/drawing/2014/main" id="{6E3C4E0F-D38D-49DD-881A-FED7C29DF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448175"/>
            <a:ext cx="324485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4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知识来源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操作手册、ITSM处理结果、故障案例、规则、配置知识与历史处置记录</a:t>
            </a:r>
          </a:p>
        </p:txBody>
      </p:sp>
      <p:sp>
        <p:nvSpPr>
          <p:cNvPr id="35" name="arch-asset-card-2">
            <a:extLst xmlns:a="http://schemas.openxmlformats.org/drawingml/2006/main">
              <a:ext uri="{FF2B5EF4-FFF2-40B4-BE49-F238E27FC236}">
                <a16:creationId xmlns:a16="http://schemas.microsoft.com/office/drawing/2014/main" id="{3325D0C2-4E24-4510-BD23-375C4262E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8875" y="4448175"/>
            <a:ext cx="324485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4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知识对象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监控、告警、处置、系统链路、服务依赖、配置、案例、规则与指标知识</a:t>
            </a:r>
          </a:p>
        </p:txBody>
      </p:sp>
      <p:sp>
        <p:nvSpPr>
          <p:cNvPr id="36" name="arch-asset-card-3">
            <a:extLst xmlns:a="http://schemas.openxmlformats.org/drawingml/2006/main">
              <a:ext uri="{FF2B5EF4-FFF2-40B4-BE49-F238E27FC236}">
                <a16:creationId xmlns:a16="http://schemas.microsoft.com/office/drawing/2014/main" id="{56F9DE8A-7CFF-40C1-9F34-B25763A4E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9450" y="4448175"/>
            <a:ext cx="3244850" cy="571500"/>
          </a:xfrm>
          <a:prstGeom xmlns:a="http://schemas.openxmlformats.org/drawingml/2006/main" prst="roundRect">
            <a:avLst>
              <a:gd name="adj" fmla="val 11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241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2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组织方式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6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分类、标签、模板、实体关系、证据片段、血缘节点和知识版本</a:t>
            </a:r>
          </a:p>
        </p:txBody>
      </p:sp>
      <p:sp>
        <p:nvSpPr>
          <p:cNvPr id="37" name="arch-relation-surface">
            <a:extLst xmlns:a="http://schemas.openxmlformats.org/drawingml/2006/main">
              <a:ext uri="{FF2B5EF4-FFF2-40B4-BE49-F238E27FC236}">
                <a16:creationId xmlns:a16="http://schemas.microsoft.com/office/drawing/2014/main" id="{466ADCE3-64E4-4370-9104-FCE098E26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210175"/>
            <a:ext cx="11239500" cy="1285875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1F5F8"/>
          </a:solidFill>
          <a:ln xmlns:a="http://schemas.openxmlformats.org/drawingml/2006/main" w="10001">
            <a:solidFill>
              <a:srgbClr val="CAD6DF"/>
            </a:solidFill>
            <a:prstDash val="solid"/>
          </a:ln>
        </p:spPr>
      </p:sp>
      <p:sp>
        <p:nvSpPr>
          <p:cNvPr id="38" name="arch-relation-rail">
            <a:extLst xmlns:a="http://schemas.openxmlformats.org/drawingml/2006/main">
              <a:ext uri="{FF2B5EF4-FFF2-40B4-BE49-F238E27FC236}">
                <a16:creationId xmlns:a16="http://schemas.microsoft.com/office/drawing/2014/main" id="{1A751970-AF34-4A08-B01B-0C950B64C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5210175"/>
            <a:ext cx="1028700" cy="1285875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39" name="arch-relation-title">
            <a:extLst xmlns:a="http://schemas.openxmlformats.org/drawingml/2006/main">
              <a:ext uri="{FF2B5EF4-FFF2-40B4-BE49-F238E27FC236}">
                <a16:creationId xmlns:a16="http://schemas.microsoft.com/office/drawing/2014/main" id="{D7F3B645-2289-4D4A-B285-C08AE9D8B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295900"/>
            <a:ext cx="838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5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关系中心</a:t>
            </a:r>
          </a:p>
        </p:txBody>
      </p:sp>
      <p:sp>
        <p:nvSpPr>
          <p:cNvPr id="40" name="arch-relation-tag">
            <a:extLst xmlns:a="http://schemas.openxmlformats.org/drawingml/2006/main">
              <a:ext uri="{FF2B5EF4-FFF2-40B4-BE49-F238E27FC236}">
                <a16:creationId xmlns:a16="http://schemas.microsoft.com/office/drawing/2014/main" id="{49F1E4C0-04FC-4C6C-975A-0ECC03737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200775"/>
            <a:ext cx="838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defRPr>
            </a:pPr>
            <a:r>
              <a:rPr sz="938" b="1">
                <a:solidFill>
                  <a:srgbClr val="EFF6FB"/>
                </a:solidFill>
                <a:latin typeface="PingFang SC"/>
                <a:ea typeface="PingFang SC"/>
                <a:cs typeface="PingFang SC"/>
              </a:rPr>
              <a:t>唯一系统依赖</a:t>
            </a:r>
          </a:p>
        </p:txBody>
      </p:sp>
      <p:sp>
        <p:nvSpPr>
          <p:cNvPr id="41" name="arch-relation-title">
            <a:extLst xmlns:a="http://schemas.openxmlformats.org/drawingml/2006/main">
              <a:ext uri="{FF2B5EF4-FFF2-40B4-BE49-F238E27FC236}">
                <a16:creationId xmlns:a16="http://schemas.microsoft.com/office/drawing/2014/main" id="{667856DF-6FA5-4446-9374-BFAAA3BBB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276850"/>
            <a:ext cx="9906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35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关系中心统一数据服务</a:t>
            </a:r>
          </a:p>
        </p:txBody>
      </p:sp>
      <p:sp>
        <p:nvSpPr>
          <p:cNvPr id="42" name="arch-relation-card-1">
            <a:extLst xmlns:a="http://schemas.openxmlformats.org/drawingml/2006/main">
              <a:ext uri="{FF2B5EF4-FFF2-40B4-BE49-F238E27FC236}">
                <a16:creationId xmlns:a16="http://schemas.microsoft.com/office/drawing/2014/main" id="{0BCC57B7-90AD-4DAD-919B-FCA6FE2F8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5572125"/>
            <a:ext cx="2419350" cy="542925"/>
          </a:xfrm>
          <a:prstGeom xmlns:a="http://schemas.openxmlformats.org/drawingml/2006/main" prst="roundRect">
            <a:avLst>
              <a:gd name="adj" fmla="val 122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46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统一对象与关系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对象标识、业务关系、依赖关系与责任关系</a:t>
            </a:r>
          </a:p>
        </p:txBody>
      </p:sp>
      <p:sp>
        <p:nvSpPr>
          <p:cNvPr id="43" name="arch-relation-card-2">
            <a:extLst xmlns:a="http://schemas.openxmlformats.org/drawingml/2006/main">
              <a:ext uri="{FF2B5EF4-FFF2-40B4-BE49-F238E27FC236}">
                <a16:creationId xmlns:a16="http://schemas.microsoft.com/office/drawing/2014/main" id="{DDE6C3BA-04E8-4285-8A59-3024E30F7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5572125"/>
            <a:ext cx="2419350" cy="542925"/>
          </a:xfrm>
          <a:prstGeom xmlns:a="http://schemas.openxmlformats.org/drawingml/2006/main" prst="roundRect">
            <a:avLst>
              <a:gd name="adj" fmla="val 122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939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链路／拓扑上下文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查询范围、时间窗、拓扑版本、数据水位和路径上下文</a:t>
            </a:r>
          </a:p>
        </p:txBody>
      </p:sp>
      <p:sp>
        <p:nvSpPr>
          <p:cNvPr id="44" name="arch-relation-card-3">
            <a:extLst xmlns:a="http://schemas.openxmlformats.org/drawingml/2006/main">
              <a:ext uri="{FF2B5EF4-FFF2-40B4-BE49-F238E27FC236}">
                <a16:creationId xmlns:a16="http://schemas.microsoft.com/office/drawing/2014/main" id="{E7F89FF4-F0BB-4508-A4E0-6FA48DCCB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572125"/>
            <a:ext cx="2419350" cy="542925"/>
          </a:xfrm>
          <a:prstGeom xmlns:a="http://schemas.openxmlformats.org/drawingml/2006/main" prst="roundRect">
            <a:avLst>
              <a:gd name="adj" fmla="val 122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70655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状态与业务投影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告警、事件、工单、观测数据和处置结果投影</a:t>
            </a:r>
          </a:p>
        </p:txBody>
      </p:sp>
      <p:sp>
        <p:nvSpPr>
          <p:cNvPr id="45" name="arch-relation-card-4">
            <a:extLst xmlns:a="http://schemas.openxmlformats.org/drawingml/2006/main">
              <a:ext uri="{FF2B5EF4-FFF2-40B4-BE49-F238E27FC236}">
                <a16:creationId xmlns:a16="http://schemas.microsoft.com/office/drawing/2014/main" id="{678DFD13-809E-4C79-97EA-26FABF9A6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5572125"/>
            <a:ext cx="2419350" cy="542925"/>
          </a:xfrm>
          <a:prstGeom xmlns:a="http://schemas.openxmlformats.org/drawingml/2006/main" prst="roundRect">
            <a:avLst>
              <a:gd name="adj" fmla="val 1228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049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85725" tIns="47625" rIns="76200" bIns="47625" anchor="ctr">
            <a:normAutofit fontScale="69397"/>
          </a:bodyPr>
          <a:lstStyle xmlns:a="http://schemas.openxmlformats.org/drawingml/2006/main"/>
          <a:p xmlns:a="http://schemas.openxmlformats.org/drawingml/2006/main">
            <a:pPr algn="l">
              <a:lnSpc>
                <a:spcPct val="98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480" b="1">
                <a:solidFill>
                  <a:srgbClr val="52697D"/>
                </a:solidFill>
                <a:latin typeface="PingFang SC"/>
                <a:ea typeface="PingFang SC"/>
                <a:cs typeface="PingFang SC"/>
              </a:rPr>
              <a:t>来源与结果发布</a:t>
            </a:r>
          </a:p>
          <a:p xmlns:a="http://schemas.openxmlformats.org/drawingml/2006/main">
            <a:pPr algn="l">
              <a:lnSpc>
                <a:spcPct val="98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30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数据来源追溯；接收知识解释、知识匹配和处置关联结果</a:t>
            </a:r>
          </a:p>
        </p:txBody>
      </p:sp>
      <p:sp>
        <p:nvSpPr>
          <p:cNvPr id="46" name="arch-boundary">
            <a:extLst xmlns:a="http://schemas.openxmlformats.org/drawingml/2006/main">
              <a:ext uri="{FF2B5EF4-FFF2-40B4-BE49-F238E27FC236}">
                <a16:creationId xmlns:a16="http://schemas.microsoft.com/office/drawing/2014/main" id="{45510641-284D-45CA-8B5F-99F9F5E5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6172200"/>
            <a:ext cx="9906000" cy="238125"/>
          </a:xfrm>
          <a:prstGeom xmlns:a="http://schemas.openxmlformats.org/drawingml/2006/main" prst="roundRect">
            <a:avLst>
              <a:gd name="adj" fmla="val 48000"/>
            </a:avLst>
          </a:prstGeom>
          <a:solidFill xmlns:a="http://schemas.openxmlformats.org/drawingml/2006/main">
            <a:srgbClr val="FDF1F1"/>
          </a:solidFill>
          <a:ln xmlns:a="http://schemas.openxmlformats.org/drawingml/2006/main" w="7620">
            <a:solidFill>
              <a:srgbClr val="E4BABA"/>
            </a:solidFill>
            <a:prstDash val="solid"/>
          </a:ln>
        </p:spPr>
        <p:txBody>
          <a:bodyPr xmlns:a="http://schemas.openxmlformats.org/drawingml/2006/main" wrap="square" lIns="76200" tIns="19050" rIns="76200" bIns="19050" anchor="ctr">
            <a:normAutofit fontScale="8315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A84C4C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A84C4C"/>
                </a:solidFill>
                <a:latin typeface="PingFang SC"/>
                <a:ea typeface="PingFang SC"/>
                <a:cs typeface="PingFang SC"/>
              </a:rPr>
              <a:t>边界：知识中心不构建权威关系和拓扑，不直连告警／值班／展示系统，不负责最终根因判定。</a:t>
            </a:r>
          </a:p>
        </p:txBody>
      </p:sp>
      <p:pic>
        <p:nvPicPr>
          <p:cNvPr id="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08c90673774d6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1047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45606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6" name="bf-frame">
            <a:extLst xmlns:a="http://schemas.openxmlformats.org/drawingml/2006/main">
              <a:ext uri="{FF2B5EF4-FFF2-40B4-BE49-F238E27FC236}">
                <a16:creationId xmlns:a16="http://schemas.microsoft.com/office/drawing/2014/main" id="{17339A95-D36E-4FD9-8BE1-E4B975C30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5314950"/>
          </a:xfrm>
          <a:prstGeom xmlns:a="http://schemas.openxmlformats.org/drawingml/2006/main" prst="roundRect">
            <a:avLst>
              <a:gd name="adj" fmla="val 17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B8D0E8"/>
            </a:solidFill>
            <a:prstDash val="solid"/>
          </a:ln>
        </p:spPr>
      </p:sp>
      <p:sp>
        <p:nvSpPr>
          <p:cNvPr id="2" name="bf-banner">
            <a:extLst xmlns:a="http://schemas.openxmlformats.org/drawingml/2006/main">
              <a:ext uri="{FF2B5EF4-FFF2-40B4-BE49-F238E27FC236}">
                <a16:creationId xmlns:a16="http://schemas.microsoft.com/office/drawing/2014/main" id="{EF2E3D33-8697-4F82-A4E9-075193ED6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181100"/>
            <a:ext cx="11144250" cy="4191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1E5688"/>
          </a:solidFill>
          <a:ln xmlns:a="http://schemas.openxmlformats.org/drawingml/2006/main" w="0">
            <a:solidFill>
              <a:srgbClr val="1E5688"/>
            </a:solidFill>
            <a:prstDash val="solid"/>
          </a:ln>
        </p:spPr>
      </p:sp>
      <p:sp>
        <p:nvSpPr>
          <p:cNvPr id="3" name="bf-lane-1-head">
            <a:extLst xmlns:a="http://schemas.openxmlformats.org/drawingml/2006/main">
              <a:ext uri="{FF2B5EF4-FFF2-40B4-BE49-F238E27FC236}">
                <a16:creationId xmlns:a16="http://schemas.microsoft.com/office/drawing/2014/main" id="{A1071568-7DAF-479D-BA45-6B1D1C514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AF8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4" name="bf-lane-1-body">
            <a:extLst xmlns:a="http://schemas.openxmlformats.org/drawingml/2006/main">
              <a:ext uri="{FF2B5EF4-FFF2-40B4-BE49-F238E27FC236}">
                <a16:creationId xmlns:a16="http://schemas.microsoft.com/office/drawing/2014/main" id="{0923E21F-C9C2-48E2-8B0F-D22D9E4CE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AF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5" name="bf-lane-2-head">
            <a:extLst xmlns:a="http://schemas.openxmlformats.org/drawingml/2006/main">
              <a:ext uri="{FF2B5EF4-FFF2-40B4-BE49-F238E27FC236}">
                <a16:creationId xmlns:a16="http://schemas.microsoft.com/office/drawing/2014/main" id="{2C9FA340-D741-4D0B-987B-E29729E5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E2D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6" name="bf-lane-2-body">
            <a:extLst xmlns:a="http://schemas.openxmlformats.org/drawingml/2006/main">
              <a:ext uri="{FF2B5EF4-FFF2-40B4-BE49-F238E27FC236}">
                <a16:creationId xmlns:a16="http://schemas.microsoft.com/office/drawing/2014/main" id="{7191F463-C671-4E4E-AB0D-5C77D0FF6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527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6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7" name="bf-lane-3-head">
            <a:extLst xmlns:a="http://schemas.openxmlformats.org/drawingml/2006/main">
              <a:ext uri="{FF2B5EF4-FFF2-40B4-BE49-F238E27FC236}">
                <a16:creationId xmlns:a16="http://schemas.microsoft.com/office/drawing/2014/main" id="{D122DAE0-EEE2-4952-B5B2-F99673068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0F4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8" name="bf-lane-3-body">
            <a:extLst xmlns:a="http://schemas.openxmlformats.org/drawingml/2006/main">
              <a:ext uri="{FF2B5EF4-FFF2-40B4-BE49-F238E27FC236}">
                <a16:creationId xmlns:a16="http://schemas.microsoft.com/office/drawing/2014/main" id="{F8D4617E-7419-493B-8649-8C8A5BAB4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8FE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9" name="bf-lane-4-head">
            <a:extLst xmlns:a="http://schemas.openxmlformats.org/drawingml/2006/main">
              <a:ext uri="{FF2B5EF4-FFF2-40B4-BE49-F238E27FC236}">
                <a16:creationId xmlns:a16="http://schemas.microsoft.com/office/drawing/2014/main" id="{3EDA73BD-BC18-4441-AF19-6E66A7177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1F4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0" name="bf-lane-4-body">
            <a:extLst xmlns:a="http://schemas.openxmlformats.org/drawingml/2006/main">
              <a:ext uri="{FF2B5EF4-FFF2-40B4-BE49-F238E27FC236}">
                <a16:creationId xmlns:a16="http://schemas.microsoft.com/office/drawing/2014/main" id="{9D430162-99AE-414C-BD7F-5DBBC0125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CFD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1" name="bf-lane-5-head">
            <a:extLst xmlns:a="http://schemas.openxmlformats.org/drawingml/2006/main">
              <a:ext uri="{FF2B5EF4-FFF2-40B4-BE49-F238E27FC236}">
                <a16:creationId xmlns:a16="http://schemas.microsoft.com/office/drawing/2014/main" id="{76DCB01F-7327-4723-A631-6FD38EF92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1600200"/>
            <a:ext cx="2228850" cy="466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F1E5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2" name="bf-lane-5-body">
            <a:extLst xmlns:a="http://schemas.openxmlformats.org/drawingml/2006/main">
              <a:ext uri="{FF2B5EF4-FFF2-40B4-BE49-F238E27FC236}">
                <a16:creationId xmlns:a16="http://schemas.microsoft.com/office/drawing/2014/main" id="{A298006B-959A-40D0-9487-D2B228029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2066925"/>
            <a:ext cx="2228850" cy="442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CF8"/>
          </a:solidFill>
          <a:ln xmlns:a="http://schemas.openxmlformats.org/drawingml/2006/main" w="7144">
            <a:solidFill>
              <a:srgbClr val="B8D0E8"/>
            </a:solidFill>
            <a:prstDash val="solid"/>
          </a:ln>
        </p:spPr>
      </p:sp>
      <p:sp>
        <p:nvSpPr>
          <p:cNvPr id="13" name="bf-a-r1">
            <a:extLst xmlns:a="http://schemas.openxmlformats.org/drawingml/2006/main">
              <a:ext uri="{FF2B5EF4-FFF2-40B4-BE49-F238E27FC236}">
                <a16:creationId xmlns:a16="http://schemas.microsoft.com/office/drawing/2014/main" id="{CA81571A-221D-4243-981C-DA0FB780A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3431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4" name="bf-a-k1">
            <a:extLst xmlns:a="http://schemas.openxmlformats.org/drawingml/2006/main">
              <a:ext uri="{FF2B5EF4-FFF2-40B4-BE49-F238E27FC236}">
                <a16:creationId xmlns:a16="http://schemas.microsoft.com/office/drawing/2014/main" id="{32C90E26-39A6-4FB8-879E-0C968C55D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34315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5" name="bf-a-k2">
            <a:extLst xmlns:a="http://schemas.openxmlformats.org/drawingml/2006/main">
              <a:ext uri="{FF2B5EF4-FFF2-40B4-BE49-F238E27FC236}">
                <a16:creationId xmlns:a16="http://schemas.microsoft.com/office/drawing/2014/main" id="{745A49A3-AF46-4416-99E9-57CA0BA04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209925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6" name="bf-a-d1">
            <a:extLst xmlns:a="http://schemas.openxmlformats.org/drawingml/2006/main">
              <a:ext uri="{FF2B5EF4-FFF2-40B4-BE49-F238E27FC236}">
                <a16:creationId xmlns:a16="http://schemas.microsoft.com/office/drawing/2014/main" id="{30AF2B8B-7452-409B-B0B0-5713EC075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095750"/>
            <a:ext cx="1428750" cy="647700"/>
          </a:xfrm>
          <a:prstGeom xmlns:a="http://schemas.openxmlformats.org/drawingml/2006/main" prst="diamond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7" name="bf-a-t1">
            <a:extLst xmlns:a="http://schemas.openxmlformats.org/drawingml/2006/main">
              <a:ext uri="{FF2B5EF4-FFF2-40B4-BE49-F238E27FC236}">
                <a16:creationId xmlns:a16="http://schemas.microsoft.com/office/drawing/2014/main" id="{73A5944A-84AD-4CF7-83D6-3A031AD72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21945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8" name="bf-a-t2">
            <a:extLst xmlns:a="http://schemas.openxmlformats.org/drawingml/2006/main">
              <a:ext uri="{FF2B5EF4-FFF2-40B4-BE49-F238E27FC236}">
                <a16:creationId xmlns:a16="http://schemas.microsoft.com/office/drawing/2014/main" id="{22647064-A8C8-46BF-8229-0BB6EF225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476250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9" name="bf-a-i1">
            <a:extLst xmlns:a="http://schemas.openxmlformats.org/drawingml/2006/main">
              <a:ext uri="{FF2B5EF4-FFF2-40B4-BE49-F238E27FC236}">
                <a16:creationId xmlns:a16="http://schemas.microsoft.com/office/drawing/2014/main" id="{9451A0D1-7280-43D4-9240-756FA50C6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81000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0" name="bf-a-i2">
            <a:extLst xmlns:a="http://schemas.openxmlformats.org/drawingml/2006/main">
              <a:ext uri="{FF2B5EF4-FFF2-40B4-BE49-F238E27FC236}">
                <a16:creationId xmlns:a16="http://schemas.microsoft.com/office/drawing/2014/main" id="{AB5CA2D5-0B00-40ED-A6D7-37DEB70AC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762500"/>
            <a:ext cx="1695450" cy="590550"/>
          </a:xfrm>
          <a:prstGeom xmlns:a="http://schemas.openxmlformats.org/drawingml/2006/main" prst="roundRect">
            <a:avLst>
              <a:gd name="adj" fmla="val 1290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1" name="bf-a-k3">
            <a:extLst xmlns:a="http://schemas.openxmlformats.org/drawingml/2006/main">
              <a:ext uri="{FF2B5EF4-FFF2-40B4-BE49-F238E27FC236}">
                <a16:creationId xmlns:a16="http://schemas.microsoft.com/office/drawing/2014/main" id="{23F23624-4622-41D2-99D6-5EE063FF3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410200"/>
            <a:ext cx="1695450" cy="514350"/>
          </a:xfrm>
          <a:prstGeom xmlns:a="http://schemas.openxmlformats.org/drawingml/2006/main" prst="roundRect">
            <a:avLst>
              <a:gd name="adj" fmla="val 14815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2" name="bf-a-r2">
            <a:extLst xmlns:a="http://schemas.openxmlformats.org/drawingml/2006/main">
              <a:ext uri="{FF2B5EF4-FFF2-40B4-BE49-F238E27FC236}">
                <a16:creationId xmlns:a16="http://schemas.microsoft.com/office/drawing/2014/main" id="{2FFE16EE-C12A-484E-9F6A-E9BE6F207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67690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3" name="bf-a-f1">
            <a:extLst xmlns:a="http://schemas.openxmlformats.org/drawingml/2006/main">
              <a:ext uri="{FF2B5EF4-FFF2-40B4-BE49-F238E27FC236}">
                <a16:creationId xmlns:a16="http://schemas.microsoft.com/office/drawing/2014/main" id="{01A8FD9C-05AE-4943-8A75-6B67B0D53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5676900"/>
            <a:ext cx="1695450" cy="552450"/>
          </a:xfrm>
          <a:prstGeom xmlns:a="http://schemas.openxmlformats.org/drawingml/2006/main" prst="roundRect">
            <a:avLst>
              <a:gd name="adj" fmla="val 13793"/>
            </a:avLst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4" name="bf-line-r1-k1">
            <a:extLst xmlns:a="http://schemas.openxmlformats.org/drawingml/2006/main">
              <a:ext uri="{FF2B5EF4-FFF2-40B4-BE49-F238E27FC236}">
                <a16:creationId xmlns:a16="http://schemas.microsoft.com/office/drawing/2014/main" id="{E26676D7-6109-4633-A19D-00942AE7F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2619375"/>
            <a:ext cx="4000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4A86C3"/>
            </a:solidFill>
            <a:prstDash val="solid"/>
          </a:ln>
        </p:spPr>
      </p:sp>
      <p:sp>
        <p:nvSpPr>
          <p:cNvPr id="25" name="bf-head-r1-k1">
            <a:extLst xmlns:a="http://schemas.openxmlformats.org/drawingml/2006/main">
              <a:ext uri="{FF2B5EF4-FFF2-40B4-BE49-F238E27FC236}">
                <a16:creationId xmlns:a16="http://schemas.microsoft.com/office/drawing/2014/main" id="{A6F5AE44-BB9F-430E-80AF-3554342CE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86075" y="2581275"/>
            <a:ext cx="133350" cy="76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4A86C3"/>
          </a:solidFill>
          <a:ln xmlns:a="http://schemas.openxmlformats.org/drawingml/2006/main" w="0">
            <a:solidFill>
              <a:srgbClr val="4A86C3"/>
            </a:solidFill>
            <a:prstDash val="solid"/>
          </a:ln>
        </p:spPr>
      </p:sp>
      <p:sp>
        <p:nvSpPr>
          <p:cNvPr id="26" name="bf-line-k1-k2">
            <a:extLst xmlns:a="http://schemas.openxmlformats.org/drawingml/2006/main">
              <a:ext uri="{FF2B5EF4-FFF2-40B4-BE49-F238E27FC236}">
                <a16:creationId xmlns:a16="http://schemas.microsoft.com/office/drawing/2014/main" id="{0A2FAEFA-3405-4428-BB3F-B0718B9A9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895600"/>
            <a:ext cx="9525" cy="2000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4A86C3"/>
            </a:solidFill>
            <a:prstDash val="solid"/>
          </a:ln>
        </p:spPr>
      </p:sp>
      <p:sp>
        <p:nvSpPr>
          <p:cNvPr id="27" name="bf-head-k1-k2">
            <a:extLst xmlns:a="http://schemas.openxmlformats.org/drawingml/2006/main">
              <a:ext uri="{FF2B5EF4-FFF2-40B4-BE49-F238E27FC236}">
                <a16:creationId xmlns:a16="http://schemas.microsoft.com/office/drawing/2014/main" id="{C45CB74A-6558-4200-8C63-32211FC9D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095625"/>
            <a:ext cx="114300" cy="11430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4A86C3"/>
          </a:solidFill>
          <a:ln xmlns:a="http://schemas.openxmlformats.org/drawingml/2006/main" w="0">
            <a:solidFill>
              <a:srgbClr val="4A86C3"/>
            </a:solidFill>
            <a:prstDash val="solid"/>
          </a:ln>
        </p:spPr>
      </p:sp>
      <p:sp>
        <p:nvSpPr>
          <p:cNvPr id="28" name="bf-line-k2-d1">
            <a:extLst xmlns:a="http://schemas.openxmlformats.org/drawingml/2006/main">
              <a:ext uri="{FF2B5EF4-FFF2-40B4-BE49-F238E27FC236}">
                <a16:creationId xmlns:a16="http://schemas.microsoft.com/office/drawing/2014/main" id="{B4862960-B6BB-4295-9BC9-822617E83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3800475"/>
            <a:ext cx="9525" cy="1809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4A86C3"/>
            </a:solidFill>
            <a:prstDash val="solid"/>
          </a:ln>
        </p:spPr>
      </p:sp>
      <p:sp>
        <p:nvSpPr>
          <p:cNvPr id="29" name="bf-head-k2-d1">
            <a:extLst xmlns:a="http://schemas.openxmlformats.org/drawingml/2006/main">
              <a:ext uri="{FF2B5EF4-FFF2-40B4-BE49-F238E27FC236}">
                <a16:creationId xmlns:a16="http://schemas.microsoft.com/office/drawing/2014/main" id="{D6E578E7-D575-46EB-9461-E1911AAE7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981450"/>
            <a:ext cx="114300" cy="11430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4A86C3"/>
          </a:solidFill>
          <a:ln xmlns:a="http://schemas.openxmlformats.org/drawingml/2006/main" w="0">
            <a:solidFill>
              <a:srgbClr val="4A86C3"/>
            </a:solidFill>
            <a:prstDash val="solid"/>
          </a:ln>
        </p:spPr>
      </p:sp>
      <p:sp>
        <p:nvSpPr>
          <p:cNvPr id="30" name="bf-line-d1-t1-h">
            <a:extLst xmlns:a="http://schemas.openxmlformats.org/drawingml/2006/main">
              <a:ext uri="{FF2B5EF4-FFF2-40B4-BE49-F238E27FC236}">
                <a16:creationId xmlns:a16="http://schemas.microsoft.com/office/drawing/2014/main" id="{DAFF93BB-B04E-4ACA-BE7B-312808C07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419600"/>
            <a:ext cx="46672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31" name="bf-line-d1-t1-v">
            <a:extLst xmlns:a="http://schemas.openxmlformats.org/drawingml/2006/main">
              <a:ext uri="{FF2B5EF4-FFF2-40B4-BE49-F238E27FC236}">
                <a16:creationId xmlns:a16="http://schemas.microsoft.com/office/drawing/2014/main" id="{A1D9ED15-B538-4BAE-B691-6E760BA6D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514725"/>
            <a:ext cx="9525" cy="904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32" name="bf-head-d1-t1">
            <a:extLst xmlns:a="http://schemas.openxmlformats.org/drawingml/2006/main">
              <a:ext uri="{FF2B5EF4-FFF2-40B4-BE49-F238E27FC236}">
                <a16:creationId xmlns:a16="http://schemas.microsoft.com/office/drawing/2014/main" id="{6A807AD9-CC3A-484C-A703-AD212E37F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476625"/>
            <a:ext cx="200025" cy="76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33" name="bf-line-d1-i1-h">
            <a:extLst xmlns:a="http://schemas.openxmlformats.org/drawingml/2006/main">
              <a:ext uri="{FF2B5EF4-FFF2-40B4-BE49-F238E27FC236}">
                <a16:creationId xmlns:a16="http://schemas.microsoft.com/office/drawing/2014/main" id="{97511434-3FBD-495C-89F6-8ADE31537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419600"/>
            <a:ext cx="28003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37B69"/>
            </a:solidFill>
            <a:prstDash val="solid"/>
          </a:ln>
        </p:spPr>
      </p:sp>
      <p:sp>
        <p:nvSpPr>
          <p:cNvPr id="34" name="bf-line-d1-i1-v">
            <a:extLst xmlns:a="http://schemas.openxmlformats.org/drawingml/2006/main">
              <a:ext uri="{FF2B5EF4-FFF2-40B4-BE49-F238E27FC236}">
                <a16:creationId xmlns:a16="http://schemas.microsoft.com/office/drawing/2014/main" id="{A939D9CF-0042-44C5-AA47-32852C5C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105275"/>
            <a:ext cx="9525" cy="314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37B69"/>
            </a:solidFill>
            <a:prstDash val="solid"/>
          </a:ln>
        </p:spPr>
      </p:sp>
      <p:sp>
        <p:nvSpPr>
          <p:cNvPr id="35" name="bf-head-d1-i1">
            <a:extLst xmlns:a="http://schemas.openxmlformats.org/drawingml/2006/main">
              <a:ext uri="{FF2B5EF4-FFF2-40B4-BE49-F238E27FC236}">
                <a16:creationId xmlns:a16="http://schemas.microsoft.com/office/drawing/2014/main" id="{0A22A318-8915-4E3A-9057-DEDD47C2F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81875" y="4067175"/>
            <a:ext cx="95250" cy="76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36" name="bf-line-t1-t2">
            <a:extLst xmlns:a="http://schemas.openxmlformats.org/drawingml/2006/main">
              <a:ext uri="{FF2B5EF4-FFF2-40B4-BE49-F238E27FC236}">
                <a16:creationId xmlns:a16="http://schemas.microsoft.com/office/drawing/2014/main" id="{A6ECA83A-8105-4B8A-A318-F41AA8565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10000"/>
            <a:ext cx="9525" cy="819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37" name="bf-head-t1-t2">
            <a:extLst xmlns:a="http://schemas.openxmlformats.org/drawingml/2006/main">
              <a:ext uri="{FF2B5EF4-FFF2-40B4-BE49-F238E27FC236}">
                <a16:creationId xmlns:a16="http://schemas.microsoft.com/office/drawing/2014/main" id="{F1FFC0DE-719A-4500-AED7-846B22D9D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629150"/>
            <a:ext cx="114300" cy="13335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38" name="bf-line-i1-i2">
            <a:extLst xmlns:a="http://schemas.openxmlformats.org/drawingml/2006/main">
              <a:ext uri="{FF2B5EF4-FFF2-40B4-BE49-F238E27FC236}">
                <a16:creationId xmlns:a16="http://schemas.microsoft.com/office/drawing/2014/main" id="{3FC6F670-3D92-4824-AE5B-944AFF578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400550"/>
            <a:ext cx="9525" cy="2286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237B69"/>
            </a:solidFill>
            <a:prstDash val="solid"/>
          </a:ln>
        </p:spPr>
      </p:sp>
      <p:sp>
        <p:nvSpPr>
          <p:cNvPr id="39" name="bf-head-i1-i2">
            <a:extLst xmlns:a="http://schemas.openxmlformats.org/drawingml/2006/main">
              <a:ext uri="{FF2B5EF4-FFF2-40B4-BE49-F238E27FC236}">
                <a16:creationId xmlns:a16="http://schemas.microsoft.com/office/drawing/2014/main" id="{4E9AD841-24EB-4FA4-A9C3-6D4938FFF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629150"/>
            <a:ext cx="114300" cy="133350"/>
          </a:xfrm>
          <a:prstGeom xmlns:a="http://schemas.openxmlformats.org/drawingml/2006/main" prst="downArrow">
            <a:avLst/>
          </a:prstGeom>
          <a:solidFill xmlns:a="http://schemas.openxmlformats.org/drawingml/2006/main">
            <a:srgbClr val="237B69"/>
          </a:solidFill>
          <a:ln xmlns:a="http://schemas.openxmlformats.org/drawingml/2006/main" w="0">
            <a:solidFill>
              <a:srgbClr val="237B69"/>
            </a:solidFill>
            <a:prstDash val="solid"/>
          </a:ln>
        </p:spPr>
      </p:sp>
      <p:sp>
        <p:nvSpPr>
          <p:cNvPr id="40" name="bf-line-t2-r2-a">
            <a:extLst xmlns:a="http://schemas.openxmlformats.org/drawingml/2006/main">
              <a:ext uri="{FF2B5EF4-FFF2-40B4-BE49-F238E27FC236}">
                <a16:creationId xmlns:a16="http://schemas.microsoft.com/office/drawing/2014/main" id="{CEDADD44-1423-40AC-8E01-ECE302D64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057775"/>
            <a:ext cx="2952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41" name="bf-line-t2-r2-b">
            <a:extLst xmlns:a="http://schemas.openxmlformats.org/drawingml/2006/main">
              <a:ext uri="{FF2B5EF4-FFF2-40B4-BE49-F238E27FC236}">
                <a16:creationId xmlns:a16="http://schemas.microsoft.com/office/drawing/2014/main" id="{C9EDA2B3-75B3-4D68-A57D-30BCFFD47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057775"/>
            <a:ext cx="9525" cy="13239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42" name="bf-line-t2-r2-c">
            <a:extLst xmlns:a="http://schemas.openxmlformats.org/drawingml/2006/main">
              <a:ext uri="{FF2B5EF4-FFF2-40B4-BE49-F238E27FC236}">
                <a16:creationId xmlns:a16="http://schemas.microsoft.com/office/drawing/2014/main" id="{664FBF0B-3F13-413A-B9EA-8095C181A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6381750"/>
            <a:ext cx="22764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43" name="bf-line-t2-r2-d">
            <a:extLst xmlns:a="http://schemas.openxmlformats.org/drawingml/2006/main">
              <a:ext uri="{FF2B5EF4-FFF2-40B4-BE49-F238E27FC236}">
                <a16:creationId xmlns:a16="http://schemas.microsoft.com/office/drawing/2014/main" id="{78B1F13F-BB8F-44EB-9D4A-9D54D2E28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5953125"/>
            <a:ext cx="9525" cy="428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66539B"/>
            </a:solidFill>
            <a:prstDash val="solid"/>
          </a:ln>
        </p:spPr>
      </p:sp>
      <p:sp>
        <p:nvSpPr>
          <p:cNvPr id="44" name="bf-head-t2-r2">
            <a:extLst xmlns:a="http://schemas.openxmlformats.org/drawingml/2006/main">
              <a:ext uri="{FF2B5EF4-FFF2-40B4-BE49-F238E27FC236}">
                <a16:creationId xmlns:a16="http://schemas.microsoft.com/office/drawing/2014/main" id="{89C0E650-8139-486B-A255-E81328AD8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5915025"/>
            <a:ext cx="190500" cy="762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66539B"/>
          </a:solidFill>
          <a:ln xmlns:a="http://schemas.openxmlformats.org/drawingml/2006/main" w="0">
            <a:solidFill>
              <a:srgbClr val="66539B"/>
            </a:solidFill>
            <a:prstDash val="solid"/>
          </a:ln>
        </p:spPr>
      </p:sp>
      <p:sp>
        <p:nvSpPr>
          <p:cNvPr id="45" name="bf-line-i2-k3-a">
            <a:extLst xmlns:a="http://schemas.openxmlformats.org/drawingml/2006/main">
              <a:ext uri="{FF2B5EF4-FFF2-40B4-BE49-F238E27FC236}">
                <a16:creationId xmlns:a16="http://schemas.microsoft.com/office/drawing/2014/main" id="{D577DEF6-C0BB-45CC-886B-1E46D87E9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353050"/>
            <a:ext cx="9525" cy="314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dash"/>
          </a:ln>
        </p:spPr>
      </p:sp>
      <p:sp>
        <p:nvSpPr>
          <p:cNvPr id="46" name="bf-line-i2-k3-b">
            <a:extLst xmlns:a="http://schemas.openxmlformats.org/drawingml/2006/main">
              <a:ext uri="{FF2B5EF4-FFF2-40B4-BE49-F238E27FC236}">
                <a16:creationId xmlns:a16="http://schemas.microsoft.com/office/drawing/2014/main" id="{BDB64F6A-39D1-4026-93D5-629689378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5375" y="5667375"/>
            <a:ext cx="3419475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dash"/>
          </a:ln>
        </p:spPr>
      </p:sp>
      <p:sp>
        <p:nvSpPr>
          <p:cNvPr id="47" name="bf-head-i2-k3">
            <a:extLst xmlns:a="http://schemas.openxmlformats.org/drawingml/2006/main">
              <a:ext uri="{FF2B5EF4-FFF2-40B4-BE49-F238E27FC236}">
                <a16:creationId xmlns:a16="http://schemas.microsoft.com/office/drawing/2014/main" id="{C0FE4256-02A7-4DE3-B2F7-497717D88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5629275"/>
            <a:ext cx="190500" cy="762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A84C4C"/>
          </a:solidFill>
          <a:ln xmlns:a="http://schemas.openxmlformats.org/drawingml/2006/main" w="0">
            <a:solidFill>
              <a:srgbClr val="A84C4C"/>
            </a:solidFill>
            <a:prstDash val="solid"/>
          </a:ln>
        </p:spPr>
      </p:sp>
      <p:sp>
        <p:nvSpPr>
          <p:cNvPr id="48" name="bf-line-k3-r2-a">
            <a:extLst xmlns:a="http://schemas.openxmlformats.org/drawingml/2006/main">
              <a:ext uri="{FF2B5EF4-FFF2-40B4-BE49-F238E27FC236}">
                <a16:creationId xmlns:a16="http://schemas.microsoft.com/office/drawing/2014/main" id="{D42611AA-1FCD-4184-B27A-42BCE9227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5667375"/>
            <a:ext cx="2095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solid"/>
          </a:ln>
        </p:spPr>
      </p:sp>
      <p:sp>
        <p:nvSpPr>
          <p:cNvPr id="49" name="bf-line-k3-r2-b">
            <a:extLst xmlns:a="http://schemas.openxmlformats.org/drawingml/2006/main">
              <a:ext uri="{FF2B5EF4-FFF2-40B4-BE49-F238E27FC236}">
                <a16:creationId xmlns:a16="http://schemas.microsoft.com/office/drawing/2014/main" id="{B9EF48EC-4DF6-4AA3-9134-6D2BEC734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9875" y="5667375"/>
            <a:ext cx="9525" cy="285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solid"/>
          </a:ln>
        </p:spPr>
      </p:sp>
      <p:sp>
        <p:nvSpPr>
          <p:cNvPr id="50" name="bf-line-k3-r2-c">
            <a:extLst xmlns:a="http://schemas.openxmlformats.org/drawingml/2006/main">
              <a:ext uri="{FF2B5EF4-FFF2-40B4-BE49-F238E27FC236}">
                <a16:creationId xmlns:a16="http://schemas.microsoft.com/office/drawing/2014/main" id="{625FB880-55ED-4436-9F48-5597375F2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5953125"/>
            <a:ext cx="1333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7145">
            <a:solidFill>
              <a:srgbClr val="A84C4C"/>
            </a:solidFill>
            <a:prstDash val="solid"/>
          </a:ln>
        </p:spPr>
      </p:sp>
      <p:sp>
        <p:nvSpPr>
          <p:cNvPr id="51" name="bf-head-k3-r2">
            <a:extLst xmlns:a="http://schemas.openxmlformats.org/drawingml/2006/main">
              <a:ext uri="{FF2B5EF4-FFF2-40B4-BE49-F238E27FC236}">
                <a16:creationId xmlns:a16="http://schemas.microsoft.com/office/drawing/2014/main" id="{300E5575-3C18-49E7-9EB0-3F256C30E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5915025"/>
            <a:ext cx="190500" cy="76200"/>
          </a:xfrm>
          <a:prstGeom xmlns:a="http://schemas.openxmlformats.org/drawingml/2006/main" prst="leftArrow">
            <a:avLst/>
          </a:prstGeom>
          <a:solidFill xmlns:a="http://schemas.openxmlformats.org/drawingml/2006/main">
            <a:srgbClr val="A84C4C"/>
          </a:solidFill>
          <a:ln xmlns:a="http://schemas.openxmlformats.org/drawingml/2006/main" w="0">
            <a:solidFill>
              <a:srgbClr val="A84C4C"/>
            </a:solidFill>
            <a:prstDash val="solid"/>
          </a:ln>
        </p:spPr>
      </p:sp>
      <p:sp>
        <p:nvSpPr>
          <p:cNvPr id="52" name="bf-line-r2-f1">
            <a:extLst xmlns:a="http://schemas.openxmlformats.org/drawingml/2006/main">
              <a:ext uri="{FF2B5EF4-FFF2-40B4-BE49-F238E27FC236}">
                <a16:creationId xmlns:a16="http://schemas.microsoft.com/office/drawing/2014/main" id="{608775CE-B3D0-4EE6-ABA1-74C370A21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86025" y="5953125"/>
            <a:ext cx="7029450" cy="9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0003">
            <a:solidFill>
              <a:srgbClr val="52697D"/>
            </a:solidFill>
            <a:prstDash val="solid"/>
          </a:ln>
        </p:spPr>
      </p:sp>
      <p:sp>
        <p:nvSpPr>
          <p:cNvPr id="53" name="bf-head-r2-f1">
            <a:extLst xmlns:a="http://schemas.openxmlformats.org/drawingml/2006/main">
              <a:ext uri="{FF2B5EF4-FFF2-40B4-BE49-F238E27FC236}">
                <a16:creationId xmlns:a16="http://schemas.microsoft.com/office/drawing/2014/main" id="{95F9B147-00CD-428A-BC0F-732E8B9F4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15475" y="5915025"/>
            <a:ext cx="190500" cy="76200"/>
          </a:xfrm>
          <a:prstGeom xmlns:a="http://schemas.openxmlformats.org/drawingml/2006/main" prst="rightArrow">
            <a:avLst/>
          </a:prstGeom>
          <a:solidFill xmlns:a="http://schemas.openxmlformats.org/drawingml/2006/main">
            <a:srgbClr val="52697D"/>
          </a:solidFill>
          <a:ln xmlns:a="http://schemas.openxmlformats.org/drawingml/2006/main" w="0">
            <a:solidFill>
              <a:srgbClr val="52697D"/>
            </a:solidFill>
            <a:prstDash val="solid"/>
          </a:ln>
        </p:spPr>
      </p:sp>
      <p:sp>
        <p:nvSpPr>
          <p:cNvPr id="54" name="bf-banner-text">
            <a:extLst xmlns:a="http://schemas.openxmlformats.org/drawingml/2006/main">
              <a:ext uri="{FF2B5EF4-FFF2-40B4-BE49-F238E27FC236}">
                <a16:creationId xmlns:a16="http://schemas.microsoft.com/office/drawing/2014/main" id="{32EB122C-5B79-4AF0-9A4B-80F5CE232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1209675"/>
            <a:ext cx="1080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8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统一上下文进入  →  知识检索与关联  →  分场景使用  →  结果反馈与展示</a:t>
            </a:r>
          </a:p>
        </p:txBody>
      </p:sp>
      <p:sp>
        <p:nvSpPr>
          <p:cNvPr id="55" name="bf-lane-1-title">
            <a:extLst xmlns:a="http://schemas.openxmlformats.org/drawingml/2006/main">
              <a:ext uri="{FF2B5EF4-FFF2-40B4-BE49-F238E27FC236}">
                <a16:creationId xmlns:a16="http://schemas.microsoft.com/office/drawing/2014/main" id="{66121774-85EF-4A03-9403-1085A82BB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关系中心</a:t>
            </a:r>
          </a:p>
        </p:txBody>
      </p:sp>
      <p:sp>
        <p:nvSpPr>
          <p:cNvPr id="56" name="bf-lane-2-title">
            <a:extLst xmlns:a="http://schemas.openxmlformats.org/drawingml/2006/main">
              <a:ext uri="{FF2B5EF4-FFF2-40B4-BE49-F238E27FC236}">
                <a16:creationId xmlns:a16="http://schemas.microsoft.com/office/drawing/2014/main" id="{885831C6-C63A-4769-AD6B-90AFF0495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940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链路知识中心</a:t>
            </a:r>
          </a:p>
        </p:txBody>
      </p:sp>
      <p:sp>
        <p:nvSpPr>
          <p:cNvPr id="57" name="bf-lane-3-title">
            <a:extLst xmlns:a="http://schemas.openxmlformats.org/drawingml/2006/main">
              <a:ext uri="{FF2B5EF4-FFF2-40B4-BE49-F238E27FC236}">
                <a16:creationId xmlns:a16="http://schemas.microsoft.com/office/drawing/2014/main" id="{C3F15005-2A53-438D-84C4-BBCF331C2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拓扑中心／故障研判</a:t>
            </a:r>
          </a:p>
        </p:txBody>
      </p:sp>
      <p:sp>
        <p:nvSpPr>
          <p:cNvPr id="58" name="bf-lane-4-title">
            <a:extLst xmlns:a="http://schemas.openxmlformats.org/drawingml/2006/main">
              <a:ext uri="{FF2B5EF4-FFF2-40B4-BE49-F238E27FC236}">
                <a16:creationId xmlns:a16="http://schemas.microsoft.com/office/drawing/2014/main" id="{22483048-0EED-47B3-9840-2A0357E21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ITSM／工单</a:t>
            </a:r>
          </a:p>
        </p:txBody>
      </p:sp>
      <p:sp>
        <p:nvSpPr>
          <p:cNvPr id="59" name="bf-lane-5-title">
            <a:extLst xmlns:a="http://schemas.openxmlformats.org/drawingml/2006/main">
              <a:ext uri="{FF2B5EF4-FFF2-40B4-BE49-F238E27FC236}">
                <a16:creationId xmlns:a16="http://schemas.microsoft.com/office/drawing/2014/main" id="{F43197BB-4EF5-496E-9D81-E0BDDED71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638300"/>
            <a:ext cx="2095500" cy="3905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defRPr>
            </a:pPr>
            <a:r>
              <a:rPr sz="1538" b="1">
                <a:solidFill>
                  <a:srgbClr val="111827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</p:txBody>
      </p:sp>
      <p:sp>
        <p:nvSpPr>
          <p:cNvPr id="60" name="bf-branch-rca">
            <a:extLst xmlns:a="http://schemas.openxmlformats.org/drawingml/2006/main">
              <a:ext uri="{FF2B5EF4-FFF2-40B4-BE49-F238E27FC236}">
                <a16:creationId xmlns:a16="http://schemas.microsoft.com/office/drawing/2014/main" id="{8339B9D5-F23A-4D5A-83E0-5EFDCA44A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4029075"/>
            <a:ext cx="78105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66539B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故障研判</a:t>
            </a:r>
          </a:p>
        </p:txBody>
      </p:sp>
      <p:sp>
        <p:nvSpPr>
          <p:cNvPr id="61" name="bf-branch-itsm">
            <a:extLst xmlns:a="http://schemas.openxmlformats.org/drawingml/2006/main">
              <a:ext uri="{FF2B5EF4-FFF2-40B4-BE49-F238E27FC236}">
                <a16:creationId xmlns:a16="http://schemas.microsoft.com/office/drawing/2014/main" id="{8BD6DDF6-5E38-472E-A7E1-C4F7ADAAD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4343400"/>
            <a:ext cx="838200" cy="228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9523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237B69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工单场景</a:t>
            </a:r>
          </a:p>
        </p:txBody>
      </p:sp>
      <p:sp>
        <p:nvSpPr>
          <p:cNvPr id="62" name="bf-r1">
            <a:extLst xmlns:a="http://schemas.openxmlformats.org/drawingml/2006/main">
              <a:ext uri="{FF2B5EF4-FFF2-40B4-BE49-F238E27FC236}">
                <a16:creationId xmlns:a16="http://schemas.microsoft.com/office/drawing/2014/main" id="{EC1851B8-2AAA-44AB-B89D-D2AA08FEA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234315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3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提供统一业务上下文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对象、关系、链路、告警／事件、工单与观测投影</a:t>
            </a:r>
          </a:p>
        </p:txBody>
      </p:sp>
      <p:sp>
        <p:nvSpPr>
          <p:cNvPr id="63" name="bf-k1">
            <a:extLst xmlns:a="http://schemas.openxmlformats.org/drawingml/2006/main">
              <a:ext uri="{FF2B5EF4-FFF2-40B4-BE49-F238E27FC236}">
                <a16:creationId xmlns:a16="http://schemas.microsoft.com/office/drawing/2014/main" id="{9DF1C918-CBE7-4DC0-A07E-490658FDE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34315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3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接收并解析请求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识别对象、时间、版本、场景和权限</a:t>
            </a:r>
          </a:p>
        </p:txBody>
      </p:sp>
      <p:sp>
        <p:nvSpPr>
          <p:cNvPr id="64" name="bf-k2">
            <a:extLst xmlns:a="http://schemas.openxmlformats.org/drawingml/2006/main">
              <a:ext uri="{FF2B5EF4-FFF2-40B4-BE49-F238E27FC236}">
                <a16:creationId xmlns:a16="http://schemas.microsoft.com/office/drawing/2014/main" id="{2613EEF4-8A5F-4FCF-AF12-CA588F0E6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209925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检索与匹配知识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查找案例、规则、手册、处置结果和证据片段</a:t>
            </a:r>
          </a:p>
        </p:txBody>
      </p:sp>
      <p:sp>
        <p:nvSpPr>
          <p:cNvPr id="65" name="bf-d1">
            <a:extLst xmlns:a="http://schemas.openxmlformats.org/drawingml/2006/main">
              <a:ext uri="{FF2B5EF4-FFF2-40B4-BE49-F238E27FC236}">
                <a16:creationId xmlns:a16="http://schemas.microsoft.com/office/drawing/2014/main" id="{A933464F-3DD1-40FE-9E9F-276653219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095750"/>
            <a:ext cx="1428750" cy="647700"/>
          </a:xfrm>
          <a:prstGeom xmlns:a="http://schemas.openxmlformats.org/drawingml/2006/main" prst="diamond">
            <a:avLst/>
          </a:prstGeom>
          <a:solidFill xmlns:a="http://schemas.openxmlformats.org/drawingml/2006/main">
            <a:srgbClr val="FFF7E8"/>
          </a:solidFill>
          <a:ln xmlns:a="http://schemas.openxmlformats.org/drawingml/2006/main" w="10478">
            <a:solidFill>
              <a:srgbClr val="E8CE98"/>
            </a:solidFill>
            <a:prstDash val="solid"/>
          </a:ln>
        </p:spPr>
      </p:sp>
      <p:sp>
        <p:nvSpPr>
          <p:cNvPr id="66" name="bf-d1-text">
            <a:extLst xmlns:a="http://schemas.openxmlformats.org/drawingml/2006/main">
              <a:ext uri="{FF2B5EF4-FFF2-40B4-BE49-F238E27FC236}">
                <a16:creationId xmlns:a16="http://schemas.microsoft.com/office/drawing/2014/main" id="{F9C833F3-9860-4DAC-B71F-44FA52B96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05175" y="4191000"/>
            <a:ext cx="1123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16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使用场景？</a:t>
            </a:r>
          </a:p>
        </p:txBody>
      </p:sp>
      <p:sp>
        <p:nvSpPr>
          <p:cNvPr id="67" name="bf-t1">
            <a:extLst xmlns:a="http://schemas.openxmlformats.org/drawingml/2006/main">
              <a:ext uri="{FF2B5EF4-FFF2-40B4-BE49-F238E27FC236}">
                <a16:creationId xmlns:a16="http://schemas.microsoft.com/office/drawing/2014/main" id="{F37014D2-117E-4A39-8B98-91202B168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321945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001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返回研判知识与证据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故障模式、诊断规则、案例、证据和处置建议</a:t>
            </a:r>
          </a:p>
        </p:txBody>
      </p:sp>
      <p:sp>
        <p:nvSpPr>
          <p:cNvPr id="68" name="bf-t2">
            <a:extLst xmlns:a="http://schemas.openxmlformats.org/drawingml/2006/main">
              <a:ext uri="{FF2B5EF4-FFF2-40B4-BE49-F238E27FC236}">
                <a16:creationId xmlns:a16="http://schemas.microsoft.com/office/drawing/2014/main" id="{2FBACE94-3649-4111-87CC-E032A4E52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48275" y="476250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F5F1FB"/>
          </a:solidFill>
          <a:ln xmlns:a="http://schemas.openxmlformats.org/drawingml/2006/main" w="10001">
            <a:solidFill>
              <a:srgbClr val="D2C6E7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综合分析并判定RCA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拓扑中心结合拓扑、状态和知识完成最终判断</a:t>
            </a:r>
          </a:p>
        </p:txBody>
      </p:sp>
      <p:sp>
        <p:nvSpPr>
          <p:cNvPr id="69" name="bf-i1">
            <a:extLst xmlns:a="http://schemas.openxmlformats.org/drawingml/2006/main">
              <a:ext uri="{FF2B5EF4-FFF2-40B4-BE49-F238E27FC236}">
                <a16:creationId xmlns:a16="http://schemas.microsoft.com/office/drawing/2014/main" id="{5A40B483-845D-4DE0-A19C-FDDF35247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81000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001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返回工单候选知识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Top-N候选、匹配依据、适用范围和版本</a:t>
            </a:r>
          </a:p>
        </p:txBody>
      </p:sp>
      <p:sp>
        <p:nvSpPr>
          <p:cNvPr id="70" name="bf-i2">
            <a:extLst xmlns:a="http://schemas.openxmlformats.org/drawingml/2006/main">
              <a:ext uri="{FF2B5EF4-FFF2-40B4-BE49-F238E27FC236}">
                <a16:creationId xmlns:a16="http://schemas.microsoft.com/office/drawing/2014/main" id="{A5E4B96E-4C13-4F5C-B355-F237D5ED5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4762500"/>
            <a:ext cx="1695450" cy="590550"/>
          </a:xfrm>
          <a:prstGeom xmlns:a="http://schemas.openxmlformats.org/drawingml/2006/main" prst="roundRect">
            <a:avLst>
              <a:gd name="adj" fmla="val 14516"/>
            </a:avLst>
          </a:prstGeom>
          <a:solidFill xmlns:a="http://schemas.openxmlformats.org/drawingml/2006/main">
            <a:srgbClr val="ECF8F4"/>
          </a:solidFill>
          <a:ln xmlns:a="http://schemas.openxmlformats.org/drawingml/2006/main" w="10001">
            <a:solidFill>
              <a:srgbClr val="B5DCCC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70333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人工确认并完成处置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确认关联、记录采用结果和实际处理结论</a:t>
            </a:r>
          </a:p>
        </p:txBody>
      </p:sp>
      <p:sp>
        <p:nvSpPr>
          <p:cNvPr id="71" name="bf-k3">
            <a:extLst xmlns:a="http://schemas.openxmlformats.org/drawingml/2006/main">
              <a:ext uri="{FF2B5EF4-FFF2-40B4-BE49-F238E27FC236}">
                <a16:creationId xmlns:a16="http://schemas.microsoft.com/office/drawing/2014/main" id="{60445C1F-CF0B-4C77-8E8B-CAE478C75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5410200"/>
            <a:ext cx="1695450" cy="51435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CE9E5"/>
          </a:solidFill>
          <a:ln xmlns:a="http://schemas.openxmlformats.org/drawingml/2006/main" w="10001">
            <a:solidFill>
              <a:srgbClr val="E4BABA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092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5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沉淀经验并更新知识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1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回流处理结果、审核并生成知识新版本</a:t>
            </a:r>
          </a:p>
        </p:txBody>
      </p:sp>
      <p:sp>
        <p:nvSpPr>
          <p:cNvPr id="72" name="bf-r2">
            <a:extLst xmlns:a="http://schemas.openxmlformats.org/drawingml/2006/main">
              <a:ext uri="{FF2B5EF4-FFF2-40B4-BE49-F238E27FC236}">
                <a16:creationId xmlns:a16="http://schemas.microsoft.com/office/drawing/2014/main" id="{C220D319-1C8B-4C12-85C7-04DA3B002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67690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0001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3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汇总并发布结果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保存RCA、工单关联、知识解释和来源版本</a:t>
            </a:r>
          </a:p>
        </p:txBody>
      </p:sp>
      <p:sp>
        <p:nvSpPr>
          <p:cNvPr id="73" name="bf-f1">
            <a:extLst xmlns:a="http://schemas.openxmlformats.org/drawingml/2006/main">
              <a:ext uri="{FF2B5EF4-FFF2-40B4-BE49-F238E27FC236}">
                <a16:creationId xmlns:a16="http://schemas.microsoft.com/office/drawing/2014/main" id="{100A6B6C-2129-44FE-B7CC-203C71F64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5676900"/>
            <a:ext cx="1695450" cy="552450"/>
          </a:xfrm>
          <a:prstGeom xmlns:a="http://schemas.openxmlformats.org/drawingml/2006/main" prst="roundRect">
            <a:avLst>
              <a:gd name="adj" fmla="val 15517"/>
            </a:avLst>
          </a:prstGeom>
          <a:solidFill xmlns:a="http://schemas.openxmlformats.org/drawingml/2006/main">
            <a:srgbClr val="F1F5F8"/>
          </a:solidFill>
          <a:ln xmlns:a="http://schemas.openxmlformats.org/drawingml/2006/main" w="10001">
            <a:solidFill>
              <a:srgbClr val="CAD6DF"/>
            </a:solidFill>
            <a:prstDash val="solid"/>
          </a:ln>
        </p:spPr>
        <p:txBody>
          <a:bodyPr xmlns:a="http://schemas.openxmlformats.org/drawingml/2006/main" wrap="square" lIns="66675" tIns="47625" rIns="66675" bIns="47625" anchor="ctr">
            <a:normAutofit fontScale="6430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spcAft>
                <a:spcPts val="2"/>
              </a:spcAft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650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展示知识解释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>
                <a:latin typeface="PingFang SC"/>
                <a:ea typeface="PingFang SC"/>
                <a:cs typeface="PingFang SC"/>
              </a:defRPr>
            </a:pPr>
            <a:r>
              <a:rPr sz="1250">
                <a:solidFill>
                  <a:srgbClr val="607080"/>
                </a:solidFill>
                <a:latin typeface="PingFang SC"/>
                <a:ea typeface="PingFang SC"/>
                <a:cs typeface="PingFang SC"/>
              </a:rPr>
              <a:t>展示相关知识、证据引用、分析路径和处理结果</a:t>
            </a:r>
          </a:p>
        </p:txBody>
      </p:sp>
      <p:sp>
        <p:nvSpPr>
          <p:cNvPr id="74" name="bf-boundary">
            <a:extLst xmlns:a="http://schemas.openxmlformats.org/drawingml/2006/main">
              <a:ext uri="{FF2B5EF4-FFF2-40B4-BE49-F238E27FC236}">
                <a16:creationId xmlns:a16="http://schemas.microsoft.com/office/drawing/2014/main" id="{6EA8DEDC-42F9-43FF-9866-FF845FF0B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43275" y="5981700"/>
            <a:ext cx="6019800" cy="285750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B8D0E8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50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5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全链路展示只从关系中心获取知识解释；知识中心不直接连接展示中心。</a:t>
            </a:r>
          </a:p>
        </p:txBody>
      </p:sp>
      <p:pic>
        <p:nvPicPr>
          <p:cNvPr id="1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375341ed5442f6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1047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858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5" name="df-frame">
            <a:extLst xmlns:a="http://schemas.openxmlformats.org/drawingml/2006/main">
              <a:ext uri="{FF2B5EF4-FFF2-40B4-BE49-F238E27FC236}">
                <a16:creationId xmlns:a16="http://schemas.microsoft.com/office/drawing/2014/main" id="{B8222E35-5F1B-4322-A4F4-849B142A7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181100"/>
            <a:ext cx="11239500" cy="5429250"/>
          </a:xfrm>
          <a:prstGeom xmlns:a="http://schemas.openxmlformats.org/drawingml/2006/main" prst="roundRect">
            <a:avLst>
              <a:gd name="adj" fmla="val 140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0478">
            <a:solidFill>
              <a:srgbClr val="CAD6DF"/>
            </a:solidFill>
            <a:prstDash val="solid"/>
          </a:ln>
        </p:spPr>
      </p:sp>
      <p:sp>
        <p:nvSpPr>
          <p:cNvPr id="2" name="df-note">
            <a:extLst xmlns:a="http://schemas.openxmlformats.org/drawingml/2006/main">
              <a:ext uri="{FF2B5EF4-FFF2-40B4-BE49-F238E27FC236}">
                <a16:creationId xmlns:a16="http://schemas.microsoft.com/office/drawing/2014/main" id="{37178E26-7B1D-42C3-B140-F095BF828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1219200"/>
            <a:ext cx="8915400" cy="257175"/>
          </a:xfrm>
          <a:prstGeom xmlns:a="http://schemas.openxmlformats.org/drawingml/2006/main" prst="roundRect">
            <a:avLst>
              <a:gd name="adj" fmla="val 29630"/>
            </a:avLst>
          </a:prstGeom>
          <a:solidFill xmlns:a="http://schemas.openxmlformats.org/drawingml/2006/main">
            <a:srgbClr val="F4F8FC"/>
          </a:solidFill>
          <a:ln xmlns:a="http://schemas.openxmlformats.org/drawingml/2006/main" w="7620">
            <a:solidFill>
              <a:srgbClr val="D2E0EC"/>
            </a:solidFill>
            <a:prstDash val="solid"/>
          </a:ln>
        </p:spPr>
        <p:txBody>
          <a:bodyPr xmlns:a="http://schemas.openxmlformats.org/drawingml/2006/main" wrap="square" lIns="57150" tIns="38100" rIns="57150" bIns="38100" anchor="ctr">
            <a:normAutofit fontScale="7847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140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140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知识中心只接收关系中心统一数据；所有结果携带 context_id、对象身份、时间窗、关系／拓扑版本和来源水位</a:t>
            </a:r>
          </a:p>
        </p:txBody>
      </p:sp>
      <p:sp>
        <p:nvSpPr>
          <p:cNvPr id="3" name="df-phase1">
            <a:extLst xmlns:a="http://schemas.openxmlformats.org/drawingml/2006/main">
              <a:ext uri="{FF2B5EF4-FFF2-40B4-BE49-F238E27FC236}">
                <a16:creationId xmlns:a16="http://schemas.microsoft.com/office/drawing/2014/main" id="{FF5F6747-29D2-4AE5-9CAD-E346987CE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085975"/>
            <a:ext cx="110680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df-phase1-label">
            <a:extLst xmlns:a="http://schemas.openxmlformats.org/drawingml/2006/main">
              <a:ext uri="{FF2B5EF4-FFF2-40B4-BE49-F238E27FC236}">
                <a16:creationId xmlns:a16="http://schemas.microsoft.com/office/drawing/2014/main" id="{616EA342-2983-42A8-BD28-29DA19AB7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2407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1E5688"/>
                </a:solidFill>
                <a:latin typeface="PingFang SC"/>
                <a:ea typeface="PingFang SC"/>
                <a:cs typeface="PingFang SC"/>
              </a:rPr>
              <a:t>统一上下文</a:t>
            </a:r>
          </a:p>
        </p:txBody>
      </p:sp>
      <p:sp>
        <p:nvSpPr>
          <p:cNvPr id="5" name="df-phase2">
            <a:extLst xmlns:a="http://schemas.openxmlformats.org/drawingml/2006/main">
              <a:ext uri="{FF2B5EF4-FFF2-40B4-BE49-F238E27FC236}">
                <a16:creationId xmlns:a16="http://schemas.microsoft.com/office/drawing/2014/main" id="{70E7E7CF-9027-4236-B780-17774428B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2943225"/>
            <a:ext cx="110680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df-phase2-label">
            <a:extLst xmlns:a="http://schemas.openxmlformats.org/drawingml/2006/main">
              <a:ext uri="{FF2B5EF4-FFF2-40B4-BE49-F238E27FC236}">
                <a16:creationId xmlns:a16="http://schemas.microsoft.com/office/drawing/2014/main" id="{DA0DC8BB-3265-4FF4-A0BC-B4CB17A14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9813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88" b="1">
                <a:solidFill>
                  <a:srgbClr val="66539B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66539B"/>
                </a:solidFill>
                <a:latin typeface="PingFang SC"/>
                <a:ea typeface="PingFang SC"/>
                <a:cs typeface="PingFang SC"/>
              </a:rPr>
              <a:t>知识加工</a:t>
            </a:r>
          </a:p>
        </p:txBody>
      </p:sp>
      <p:sp>
        <p:nvSpPr>
          <p:cNvPr id="7" name="df-phase3">
            <a:extLst xmlns:a="http://schemas.openxmlformats.org/drawingml/2006/main">
              <a:ext uri="{FF2B5EF4-FFF2-40B4-BE49-F238E27FC236}">
                <a16:creationId xmlns:a16="http://schemas.microsoft.com/office/drawing/2014/main" id="{1DE547D9-2928-4CC9-AACA-AD5614FAE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3990975"/>
            <a:ext cx="110680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df-phase3-label">
            <a:extLst xmlns:a="http://schemas.openxmlformats.org/drawingml/2006/main">
              <a:ext uri="{FF2B5EF4-FFF2-40B4-BE49-F238E27FC236}">
                <a16:creationId xmlns:a16="http://schemas.microsoft.com/office/drawing/2014/main" id="{4640ED03-3613-4B3B-9267-26C17CC0C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02907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88" b="1">
                <a:solidFill>
                  <a:srgbClr val="237B69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237B69"/>
                </a:solidFill>
                <a:latin typeface="PingFang SC"/>
                <a:ea typeface="PingFang SC"/>
                <a:cs typeface="PingFang SC"/>
              </a:rPr>
              <a:t>服务调用</a:t>
            </a:r>
          </a:p>
        </p:txBody>
      </p:sp>
      <p:sp>
        <p:nvSpPr>
          <p:cNvPr id="9" name="df-phase4">
            <a:extLst xmlns:a="http://schemas.openxmlformats.org/drawingml/2006/main">
              <a:ext uri="{FF2B5EF4-FFF2-40B4-BE49-F238E27FC236}">
                <a16:creationId xmlns:a16="http://schemas.microsoft.com/office/drawing/2014/main" id="{2395AB08-5DD2-47CE-ACEA-44C6C85BD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" y="5153025"/>
            <a:ext cx="1106805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df-phase4-label">
            <a:extLst xmlns:a="http://schemas.openxmlformats.org/drawingml/2006/main">
              <a:ext uri="{FF2B5EF4-FFF2-40B4-BE49-F238E27FC236}">
                <a16:creationId xmlns:a16="http://schemas.microsoft.com/office/drawing/2014/main" id="{9ADE040A-3844-47FC-8389-555071C6D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91125"/>
            <a:ext cx="876300" cy="219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9021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defRPr>
            </a:pPr>
            <a:r>
              <a:rPr sz="1088" b="1">
                <a:solidFill>
                  <a:srgbClr val="A86C0D"/>
                </a:solidFill>
                <a:latin typeface="PingFang SC"/>
                <a:ea typeface="PingFang SC"/>
                <a:cs typeface="PingFang SC"/>
              </a:rPr>
              <a:t>结果回写与展示</a:t>
            </a:r>
          </a:p>
        </p:txBody>
      </p:sp>
      <p:sp>
        <p:nvSpPr>
          <p:cNvPr id="11" name="df-life-1-top">
            <a:extLst xmlns:a="http://schemas.openxmlformats.org/drawingml/2006/main">
              <a:ext uri="{FF2B5EF4-FFF2-40B4-BE49-F238E27FC236}">
                <a16:creationId xmlns:a16="http://schemas.microsoft.com/office/drawing/2014/main" id="{E2BB8E25-A4BC-47C8-9585-4C59ACA0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2" name="df-life-1-bottom">
            <a:extLst xmlns:a="http://schemas.openxmlformats.org/drawingml/2006/main">
              <a:ext uri="{FF2B5EF4-FFF2-40B4-BE49-F238E27FC236}">
                <a16:creationId xmlns:a16="http://schemas.microsoft.com/office/drawing/2014/main" id="{64651095-A5CF-4AAA-97DE-EA68CF292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07" name=""/>
          <p:cNvCxnSpPr>
            <a:stCxn xmlns:a="http://schemas.openxmlformats.org/drawingml/2006/main" id="11" idx="2"/>
            <a:endCxn xmlns:a="http://schemas.openxmlformats.org/drawingml/2006/main" id="12" idx="0"/>
          </p:cNvCxnSpPr>
          <p:nvPr/>
        </p:nvCxnSpPr>
        <p:spPr>
          <a:xfrm xmlns:a="http://schemas.openxmlformats.org/drawingml/2006/main">
            <a:off x="1857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14" name="df-life-2-top">
            <a:extLst xmlns:a="http://schemas.openxmlformats.org/drawingml/2006/main">
              <a:ext uri="{FF2B5EF4-FFF2-40B4-BE49-F238E27FC236}">
                <a16:creationId xmlns:a16="http://schemas.microsoft.com/office/drawing/2014/main" id="{1A5A0435-C213-4450-865D-765FDEEB9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5" name="df-life-2-bottom">
            <a:extLst xmlns:a="http://schemas.openxmlformats.org/drawingml/2006/main">
              <a:ext uri="{FF2B5EF4-FFF2-40B4-BE49-F238E27FC236}">
                <a16:creationId xmlns:a16="http://schemas.microsoft.com/office/drawing/2014/main" id="{E1BC1C01-341A-40A4-AE3F-ECF835760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0" name=""/>
          <p:cNvCxnSpPr>
            <a:stCxn xmlns:a="http://schemas.openxmlformats.org/drawingml/2006/main" id="14" idx="2"/>
            <a:endCxn xmlns:a="http://schemas.openxmlformats.org/drawingml/2006/main" id="15" idx="0"/>
          </p:cNvCxnSpPr>
          <p:nvPr/>
        </p:nvCxnSpPr>
        <p:spPr>
          <a:xfrm xmlns:a="http://schemas.openxmlformats.org/drawingml/2006/main">
            <a:off x="3381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17" name="df-life-3-top">
            <a:extLst xmlns:a="http://schemas.openxmlformats.org/drawingml/2006/main">
              <a:ext uri="{FF2B5EF4-FFF2-40B4-BE49-F238E27FC236}">
                <a16:creationId xmlns:a16="http://schemas.microsoft.com/office/drawing/2014/main" id="{125423C7-EB6D-4C6A-9F3B-DAEDD9CED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18" name="df-life-3-bottom">
            <a:extLst xmlns:a="http://schemas.openxmlformats.org/drawingml/2006/main">
              <a:ext uri="{FF2B5EF4-FFF2-40B4-BE49-F238E27FC236}">
                <a16:creationId xmlns:a16="http://schemas.microsoft.com/office/drawing/2014/main" id="{5A9A02B4-5F33-4981-BEE6-1F6D31803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3" name=""/>
          <p:cNvCxnSpPr>
            <a:stCxn xmlns:a="http://schemas.openxmlformats.org/drawingml/2006/main" id="17" idx="2"/>
            <a:endCxn xmlns:a="http://schemas.openxmlformats.org/drawingml/2006/main" id="18" idx="0"/>
          </p:cNvCxnSpPr>
          <p:nvPr/>
        </p:nvCxnSpPr>
        <p:spPr>
          <a:xfrm xmlns:a="http://schemas.openxmlformats.org/drawingml/2006/main">
            <a:off x="4905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0" name="df-life-4-top">
            <a:extLst xmlns:a="http://schemas.openxmlformats.org/drawingml/2006/main">
              <a:ext uri="{FF2B5EF4-FFF2-40B4-BE49-F238E27FC236}">
                <a16:creationId xmlns:a16="http://schemas.microsoft.com/office/drawing/2014/main" id="{62961B00-9B1E-424C-BEDD-DBBA14C31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1" name="df-life-4-bottom">
            <a:extLst xmlns:a="http://schemas.openxmlformats.org/drawingml/2006/main">
              <a:ext uri="{FF2B5EF4-FFF2-40B4-BE49-F238E27FC236}">
                <a16:creationId xmlns:a16="http://schemas.microsoft.com/office/drawing/2014/main" id="{E82337C4-020C-4748-AD7A-EC9B72A28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6" name=""/>
          <p:cNvCxnSpPr>
            <a:stCxn xmlns:a="http://schemas.openxmlformats.org/drawingml/2006/main" id="20" idx="2"/>
            <a:endCxn xmlns:a="http://schemas.openxmlformats.org/drawingml/2006/main" id="21" idx="0"/>
          </p:cNvCxnSpPr>
          <p:nvPr/>
        </p:nvCxnSpPr>
        <p:spPr>
          <a:xfrm xmlns:a="http://schemas.openxmlformats.org/drawingml/2006/main">
            <a:off x="6429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3" name="df-life-5-top">
            <a:extLst xmlns:a="http://schemas.openxmlformats.org/drawingml/2006/main">
              <a:ext uri="{FF2B5EF4-FFF2-40B4-BE49-F238E27FC236}">
                <a16:creationId xmlns:a16="http://schemas.microsoft.com/office/drawing/2014/main" id="{CC9B544B-ACA4-4E6B-8650-62628793E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4" name="df-life-5-bottom">
            <a:extLst xmlns:a="http://schemas.openxmlformats.org/drawingml/2006/main">
              <a:ext uri="{FF2B5EF4-FFF2-40B4-BE49-F238E27FC236}">
                <a16:creationId xmlns:a16="http://schemas.microsoft.com/office/drawing/2014/main" id="{619BC03C-CD97-4CF6-B0BA-3B9B7A0A9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19" name=""/>
          <p:cNvCxnSpPr>
            <a:stCxn xmlns:a="http://schemas.openxmlformats.org/drawingml/2006/main" id="23" idx="2"/>
            <a:endCxn xmlns:a="http://schemas.openxmlformats.org/drawingml/2006/main" id="24" idx="0"/>
          </p:cNvCxnSpPr>
          <p:nvPr/>
        </p:nvCxnSpPr>
        <p:spPr>
          <a:xfrm xmlns:a="http://schemas.openxmlformats.org/drawingml/2006/main">
            <a:off x="7953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6" name="df-life-6-top">
            <a:extLst xmlns:a="http://schemas.openxmlformats.org/drawingml/2006/main">
              <a:ext uri="{FF2B5EF4-FFF2-40B4-BE49-F238E27FC236}">
                <a16:creationId xmlns:a16="http://schemas.microsoft.com/office/drawing/2014/main" id="{E18F4FF6-27B9-4D49-8EE8-D05D83D8A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27" name="df-life-6-bottom">
            <a:extLst xmlns:a="http://schemas.openxmlformats.org/drawingml/2006/main">
              <a:ext uri="{FF2B5EF4-FFF2-40B4-BE49-F238E27FC236}">
                <a16:creationId xmlns:a16="http://schemas.microsoft.com/office/drawing/2014/main" id="{4B252B82-45C8-4B80-BD6C-0FEB0B094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2" name=""/>
          <p:cNvCxnSpPr>
            <a:stCxn xmlns:a="http://schemas.openxmlformats.org/drawingml/2006/main" id="26" idx="2"/>
            <a:endCxn xmlns:a="http://schemas.openxmlformats.org/drawingml/2006/main" id="27" idx="0"/>
          </p:cNvCxnSpPr>
          <p:nvPr/>
        </p:nvCxnSpPr>
        <p:spPr>
          <a:xfrm xmlns:a="http://schemas.openxmlformats.org/drawingml/2006/main">
            <a:off x="9477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29" name="df-life-7-top">
            <a:extLst xmlns:a="http://schemas.openxmlformats.org/drawingml/2006/main">
              <a:ext uri="{FF2B5EF4-FFF2-40B4-BE49-F238E27FC236}">
                <a16:creationId xmlns:a16="http://schemas.microsoft.com/office/drawing/2014/main" id="{163FB6D2-3841-4987-94A4-6D4D18E94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1943100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0" name="df-life-7-bottom">
            <a:extLst xmlns:a="http://schemas.openxmlformats.org/drawingml/2006/main">
              <a:ext uri="{FF2B5EF4-FFF2-40B4-BE49-F238E27FC236}">
                <a16:creationId xmlns:a16="http://schemas.microsoft.com/office/drawing/2014/main" id="{912AAD1A-FDA6-436D-AEFB-26FFCC5F4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65055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5" name=""/>
          <p:cNvCxnSpPr>
            <a:stCxn xmlns:a="http://schemas.openxmlformats.org/drawingml/2006/main" id="29" idx="2"/>
            <a:endCxn xmlns:a="http://schemas.openxmlformats.org/drawingml/2006/main" id="30" idx="0"/>
          </p:cNvCxnSpPr>
          <p:nvPr/>
        </p:nvCxnSpPr>
        <p:spPr>
          <a:xfrm xmlns:a="http://schemas.openxmlformats.org/drawingml/2006/main">
            <a:off x="11001375" y="1962150"/>
            <a:ext cx="0" cy="4543425"/>
          </a:xfrm>
          <a:prstGeom xmlns:a="http://schemas.openxmlformats.org/drawingml/2006/main" prst="straightConnector1">
            <a:avLst/>
          </a:prstGeom>
          <a:ln xmlns:a="http://schemas.openxmlformats.org/drawingml/2006/main" w="11906">
            <a:solidFill>
              <a:srgbClr val="8FB6DA"/>
            </a:solidFill>
            <a:prstDash val="dash"/>
          </a:ln>
        </p:spPr>
      </p:cxnSp>
      <p:sp>
        <p:nvSpPr>
          <p:cNvPr id="32" name="df-f1-from">
            <a:extLst xmlns:a="http://schemas.openxmlformats.org/drawingml/2006/main">
              <a:ext uri="{FF2B5EF4-FFF2-40B4-BE49-F238E27FC236}">
                <a16:creationId xmlns:a16="http://schemas.microsoft.com/office/drawing/2014/main" id="{4CF0A18B-3E16-4EF3-B78D-0CAE6222D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22574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3" name="df-f1-to">
            <a:extLst xmlns:a="http://schemas.openxmlformats.org/drawingml/2006/main">
              <a:ext uri="{FF2B5EF4-FFF2-40B4-BE49-F238E27FC236}">
                <a16:creationId xmlns:a16="http://schemas.microsoft.com/office/drawing/2014/main" id="{7EE66FB1-830E-410E-B78B-A9565FA08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2574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28" name=""/>
          <p:cNvCxnSpPr>
            <a:stCxn xmlns:a="http://schemas.openxmlformats.org/drawingml/2006/main" id="32" idx="3"/>
            <a:endCxn xmlns:a="http://schemas.openxmlformats.org/drawingml/2006/main" id="33" idx="1"/>
          </p:cNvCxnSpPr>
          <p:nvPr/>
        </p:nvCxnSpPr>
        <p:spPr>
          <a:xfrm xmlns:a="http://schemas.openxmlformats.org/drawingml/2006/main">
            <a:off x="1866900" y="226695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35" name="df-f1-label">
            <a:extLst xmlns:a="http://schemas.openxmlformats.org/drawingml/2006/main">
              <a:ext uri="{FF2B5EF4-FFF2-40B4-BE49-F238E27FC236}">
                <a16:creationId xmlns:a16="http://schemas.microsoft.com/office/drawing/2014/main" id="{9F4E0EEB-1832-41EE-AF18-0593C6DD8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06692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882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1. 统一对象、关系、链路与状态上下文</a:t>
            </a:r>
          </a:p>
        </p:txBody>
      </p:sp>
      <p:sp>
        <p:nvSpPr>
          <p:cNvPr id="36" name="df-f2-from">
            <a:extLst xmlns:a="http://schemas.openxmlformats.org/drawingml/2006/main">
              <a:ext uri="{FF2B5EF4-FFF2-40B4-BE49-F238E27FC236}">
                <a16:creationId xmlns:a16="http://schemas.microsoft.com/office/drawing/2014/main" id="{ACA9BC6B-B147-4B13-9B94-15C0ED4AA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5431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37" name="df-f2-to">
            <a:extLst xmlns:a="http://schemas.openxmlformats.org/drawingml/2006/main">
              <a:ext uri="{FF2B5EF4-FFF2-40B4-BE49-F238E27FC236}">
                <a16:creationId xmlns:a16="http://schemas.microsoft.com/office/drawing/2014/main" id="{993D9FBE-7A49-41B8-9D70-2B712F022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5431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2" name=""/>
          <p:cNvCxnSpPr>
            <a:stCxn xmlns:a="http://schemas.openxmlformats.org/drawingml/2006/main" id="36" idx="3"/>
            <a:endCxn xmlns:a="http://schemas.openxmlformats.org/drawingml/2006/main" id="37" idx="1"/>
          </p:cNvCxnSpPr>
          <p:nvPr/>
        </p:nvCxnSpPr>
        <p:spPr>
          <a:xfrm xmlns:a="http://schemas.openxmlformats.org/drawingml/2006/main">
            <a:off x="3390900" y="25527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39" name="df-f2-label">
            <a:extLst xmlns:a="http://schemas.openxmlformats.org/drawingml/2006/main">
              <a:ext uri="{FF2B5EF4-FFF2-40B4-BE49-F238E27FC236}">
                <a16:creationId xmlns:a16="http://schemas.microsoft.com/office/drawing/2014/main" id="{DC5FC568-1DB8-4FFD-928B-96CAA72B0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3526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2. context_id、时间窗、版本与权限</a:t>
            </a:r>
          </a:p>
        </p:txBody>
      </p:sp>
      <p:sp>
        <p:nvSpPr>
          <p:cNvPr id="40" name="df-f3-from">
            <a:extLst xmlns:a="http://schemas.openxmlformats.org/drawingml/2006/main">
              <a:ext uri="{FF2B5EF4-FFF2-40B4-BE49-F238E27FC236}">
                <a16:creationId xmlns:a16="http://schemas.microsoft.com/office/drawing/2014/main" id="{FF83B9E9-1C14-4A4F-9B4E-D13CE4785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8098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1" name="df-f3-to">
            <a:extLst xmlns:a="http://schemas.openxmlformats.org/drawingml/2006/main">
              <a:ext uri="{FF2B5EF4-FFF2-40B4-BE49-F238E27FC236}">
                <a16:creationId xmlns:a16="http://schemas.microsoft.com/office/drawing/2014/main" id="{A07DB928-4ADB-49C6-B266-4CDC5CB6F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8098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36" name=""/>
          <p:cNvCxnSpPr>
            <a:stCxn xmlns:a="http://schemas.openxmlformats.org/drawingml/2006/main" id="40" idx="1"/>
            <a:endCxn xmlns:a="http://schemas.openxmlformats.org/drawingml/2006/main" id="41" idx="3"/>
          </p:cNvCxnSpPr>
          <p:nvPr/>
        </p:nvCxnSpPr>
        <p:spPr>
          <a:xfrm xmlns:a="http://schemas.openxmlformats.org/drawingml/2006/main" flipH="1">
            <a:off x="3390900" y="28194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3" name="df-f3-label">
            <a:extLst xmlns:a="http://schemas.openxmlformats.org/drawingml/2006/main">
              <a:ext uri="{FF2B5EF4-FFF2-40B4-BE49-F238E27FC236}">
                <a16:creationId xmlns:a16="http://schemas.microsoft.com/office/drawing/2014/main" id="{A3BCFF1A-2144-4311-85B1-63E63415B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26193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9FE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3. 知识请求范围和关联对象</a:t>
            </a:r>
          </a:p>
        </p:txBody>
      </p:sp>
      <p:sp>
        <p:nvSpPr>
          <p:cNvPr id="44" name="df-f4-from">
            <a:extLst xmlns:a="http://schemas.openxmlformats.org/drawingml/2006/main">
              <a:ext uri="{FF2B5EF4-FFF2-40B4-BE49-F238E27FC236}">
                <a16:creationId xmlns:a16="http://schemas.microsoft.com/office/drawing/2014/main" id="{34666B6A-F900-4138-9749-D2EA5E2A3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133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5" name="df-f4-to">
            <a:extLst xmlns:a="http://schemas.openxmlformats.org/drawingml/2006/main">
              <a:ext uri="{FF2B5EF4-FFF2-40B4-BE49-F238E27FC236}">
                <a16:creationId xmlns:a16="http://schemas.microsoft.com/office/drawing/2014/main" id="{9F6335ED-11D5-4091-9E5F-2A4BB6946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133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0" name=""/>
          <p:cNvCxnSpPr>
            <a:stCxn xmlns:a="http://schemas.openxmlformats.org/drawingml/2006/main" id="44" idx="3"/>
            <a:endCxn xmlns:a="http://schemas.openxmlformats.org/drawingml/2006/main" id="45" idx="1"/>
          </p:cNvCxnSpPr>
          <p:nvPr/>
        </p:nvCxnSpPr>
        <p:spPr>
          <a:xfrm xmlns:a="http://schemas.openxmlformats.org/drawingml/2006/main">
            <a:off x="3390900" y="314325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47" name="df-f4-label">
            <a:extLst xmlns:a="http://schemas.openxmlformats.org/drawingml/2006/main">
              <a:ext uri="{FF2B5EF4-FFF2-40B4-BE49-F238E27FC236}">
                <a16:creationId xmlns:a16="http://schemas.microsoft.com/office/drawing/2014/main" id="{6D87DE5F-82F6-4989-848A-A2C53CC29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94322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4. 切片、标准化与对象关联</a:t>
            </a:r>
          </a:p>
        </p:txBody>
      </p:sp>
      <p:sp>
        <p:nvSpPr>
          <p:cNvPr id="48" name="df-f5-from">
            <a:extLst xmlns:a="http://schemas.openxmlformats.org/drawingml/2006/main">
              <a:ext uri="{FF2B5EF4-FFF2-40B4-BE49-F238E27FC236}">
                <a16:creationId xmlns:a16="http://schemas.microsoft.com/office/drawing/2014/main" id="{C4C637D6-20C1-4E80-9E12-701F8B515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419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49" name="df-f5-to">
            <a:extLst xmlns:a="http://schemas.openxmlformats.org/drawingml/2006/main">
              <a:ext uri="{FF2B5EF4-FFF2-40B4-BE49-F238E27FC236}">
                <a16:creationId xmlns:a16="http://schemas.microsoft.com/office/drawing/2014/main" id="{D9111521-8A5D-4E67-A8F5-C51A807D6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419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4" name=""/>
          <p:cNvCxnSpPr>
            <a:stCxn xmlns:a="http://schemas.openxmlformats.org/drawingml/2006/main" id="48" idx="1"/>
            <a:endCxn xmlns:a="http://schemas.openxmlformats.org/drawingml/2006/main" id="49" idx="3"/>
          </p:cNvCxnSpPr>
          <p:nvPr/>
        </p:nvCxnSpPr>
        <p:spPr>
          <a:xfrm xmlns:a="http://schemas.openxmlformats.org/drawingml/2006/main" flipH="1">
            <a:off x="3390900" y="34290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1" name="df-f5-label">
            <a:extLst xmlns:a="http://schemas.openxmlformats.org/drawingml/2006/main">
              <a:ext uri="{FF2B5EF4-FFF2-40B4-BE49-F238E27FC236}">
                <a16:creationId xmlns:a16="http://schemas.microsoft.com/office/drawing/2014/main" id="{D5FEA448-9686-42FF-8401-617D2A9C7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22897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5. 写入知识版本、标签与血缘</a:t>
            </a:r>
          </a:p>
        </p:txBody>
      </p:sp>
      <p:sp>
        <p:nvSpPr>
          <p:cNvPr id="52" name="df-f6-from">
            <a:extLst xmlns:a="http://schemas.openxmlformats.org/drawingml/2006/main">
              <a:ext uri="{FF2B5EF4-FFF2-40B4-BE49-F238E27FC236}">
                <a16:creationId xmlns:a16="http://schemas.microsoft.com/office/drawing/2014/main" id="{08D2404B-6B6C-4555-A9B5-EFEA40821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7242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3" name="df-f6-to">
            <a:extLst xmlns:a="http://schemas.openxmlformats.org/drawingml/2006/main">
              <a:ext uri="{FF2B5EF4-FFF2-40B4-BE49-F238E27FC236}">
                <a16:creationId xmlns:a16="http://schemas.microsoft.com/office/drawing/2014/main" id="{737D3CE5-04B8-4851-9569-B9AE3B025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7242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48" name=""/>
          <p:cNvCxnSpPr>
            <a:stCxn xmlns:a="http://schemas.openxmlformats.org/drawingml/2006/main" id="52" idx="3"/>
            <a:endCxn xmlns:a="http://schemas.openxmlformats.org/drawingml/2006/main" id="53" idx="1"/>
          </p:cNvCxnSpPr>
          <p:nvPr/>
        </p:nvCxnSpPr>
        <p:spPr>
          <a:xfrm xmlns:a="http://schemas.openxmlformats.org/drawingml/2006/main">
            <a:off x="3390900" y="37338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5" name="df-f6-label">
            <a:extLst xmlns:a="http://schemas.openxmlformats.org/drawingml/2006/main">
              <a:ext uri="{FF2B5EF4-FFF2-40B4-BE49-F238E27FC236}">
                <a16:creationId xmlns:a16="http://schemas.microsoft.com/office/drawing/2014/main" id="{1EC43B00-995A-4D5F-BA49-397C17C90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35337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6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6. 建立全文、对象和规则索引</a:t>
            </a:r>
          </a:p>
        </p:txBody>
      </p:sp>
      <p:sp>
        <p:nvSpPr>
          <p:cNvPr id="56" name="df-f7-from">
            <a:extLst xmlns:a="http://schemas.openxmlformats.org/drawingml/2006/main">
              <a:ext uri="{FF2B5EF4-FFF2-40B4-BE49-F238E27FC236}">
                <a16:creationId xmlns:a16="http://schemas.microsoft.com/office/drawing/2014/main" id="{9E4A4FB2-89E5-4284-B695-594F73857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181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57" name="df-f7-to">
            <a:extLst xmlns:a="http://schemas.openxmlformats.org/drawingml/2006/main">
              <a:ext uri="{FF2B5EF4-FFF2-40B4-BE49-F238E27FC236}">
                <a16:creationId xmlns:a16="http://schemas.microsoft.com/office/drawing/2014/main" id="{B3B77CB6-E932-4B80-86FE-7899EA075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181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2" name=""/>
          <p:cNvCxnSpPr>
            <a:stCxn xmlns:a="http://schemas.openxmlformats.org/drawingml/2006/main" id="56" idx="3"/>
            <a:endCxn xmlns:a="http://schemas.openxmlformats.org/drawingml/2006/main" id="57" idx="1"/>
          </p:cNvCxnSpPr>
          <p:nvPr/>
        </p:nvCxnSpPr>
        <p:spPr>
          <a:xfrm xmlns:a="http://schemas.openxmlformats.org/drawingml/2006/main">
            <a:off x="6438900" y="41910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59" name="df-f7-label">
            <a:extLst xmlns:a="http://schemas.openxmlformats.org/drawingml/2006/main">
              <a:ext uri="{FF2B5EF4-FFF2-40B4-BE49-F238E27FC236}">
                <a16:creationId xmlns:a16="http://schemas.microsoft.com/office/drawing/2014/main" id="{690F9CF4-6B13-41F1-AD9B-3FCB5857A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99097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88234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7. 故障模式、规则、案例、证据与建议</a:t>
            </a:r>
          </a:p>
        </p:txBody>
      </p:sp>
      <p:sp>
        <p:nvSpPr>
          <p:cNvPr id="60" name="df-f8-from">
            <a:extLst xmlns:a="http://schemas.openxmlformats.org/drawingml/2006/main">
              <a:ext uri="{FF2B5EF4-FFF2-40B4-BE49-F238E27FC236}">
                <a16:creationId xmlns:a16="http://schemas.microsoft.com/office/drawing/2014/main" id="{C26B7CA6-BF37-4EC1-A013-A3F927E42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4862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1" name="df-f8-to">
            <a:extLst xmlns:a="http://schemas.openxmlformats.org/drawingml/2006/main">
              <a:ext uri="{FF2B5EF4-FFF2-40B4-BE49-F238E27FC236}">
                <a16:creationId xmlns:a16="http://schemas.microsoft.com/office/drawing/2014/main" id="{A26DAA93-1835-44C8-94AB-63BE09A84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44862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56" name=""/>
          <p:cNvCxnSpPr>
            <a:stCxn xmlns:a="http://schemas.openxmlformats.org/drawingml/2006/main" id="60" idx="1"/>
            <a:endCxn xmlns:a="http://schemas.openxmlformats.org/drawingml/2006/main" id="61" idx="3"/>
          </p:cNvCxnSpPr>
          <p:nvPr/>
        </p:nvCxnSpPr>
        <p:spPr>
          <a:xfrm xmlns:a="http://schemas.openxmlformats.org/drawingml/2006/main" flipH="1">
            <a:off x="1866900" y="4495800"/>
            <a:ext cx="6076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3" name="df-f8-label">
            <a:extLst xmlns:a="http://schemas.openxmlformats.org/drawingml/2006/main">
              <a:ext uri="{FF2B5EF4-FFF2-40B4-BE49-F238E27FC236}">
                <a16:creationId xmlns:a16="http://schemas.microsoft.com/office/drawing/2014/main" id="{4BCF116F-EFFF-41E7-978A-71345B056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4295775"/>
            <a:ext cx="5943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8. 最终RCA与采用证据</a:t>
            </a:r>
          </a:p>
        </p:txBody>
      </p:sp>
      <p:sp>
        <p:nvSpPr>
          <p:cNvPr id="64" name="df-f9-from">
            <a:extLst xmlns:a="http://schemas.openxmlformats.org/drawingml/2006/main">
              <a:ext uri="{FF2B5EF4-FFF2-40B4-BE49-F238E27FC236}">
                <a16:creationId xmlns:a16="http://schemas.microsoft.com/office/drawing/2014/main" id="{13741F7C-494B-4DCF-9FBE-B53317742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7910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5" name="df-f9-to">
            <a:extLst xmlns:a="http://schemas.openxmlformats.org/drawingml/2006/main">
              <a:ext uri="{FF2B5EF4-FFF2-40B4-BE49-F238E27FC236}">
                <a16:creationId xmlns:a16="http://schemas.microsoft.com/office/drawing/2014/main" id="{EAEFB4D0-2F24-49C0-B571-0291B6EC9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7910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0" name=""/>
          <p:cNvCxnSpPr>
            <a:stCxn xmlns:a="http://schemas.openxmlformats.org/drawingml/2006/main" id="64" idx="3"/>
            <a:endCxn xmlns:a="http://schemas.openxmlformats.org/drawingml/2006/main" id="65" idx="1"/>
          </p:cNvCxnSpPr>
          <p:nvPr/>
        </p:nvCxnSpPr>
        <p:spPr>
          <a:xfrm xmlns:a="http://schemas.openxmlformats.org/drawingml/2006/main">
            <a:off x="6438900" y="4800600"/>
            <a:ext cx="3028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67" name="df-f9-label">
            <a:extLst xmlns:a="http://schemas.openxmlformats.org/drawingml/2006/main">
              <a:ext uri="{FF2B5EF4-FFF2-40B4-BE49-F238E27FC236}">
                <a16:creationId xmlns:a16="http://schemas.microsoft.com/office/drawing/2014/main" id="{3C730E46-6F09-4D25-9E48-35FEC7AF0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575" y="4600575"/>
            <a:ext cx="2895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9. Top-N候选知识和匹配依据</a:t>
            </a:r>
          </a:p>
        </p:txBody>
      </p:sp>
      <p:sp>
        <p:nvSpPr>
          <p:cNvPr id="68" name="df-f10-from">
            <a:extLst xmlns:a="http://schemas.openxmlformats.org/drawingml/2006/main">
              <a:ext uri="{FF2B5EF4-FFF2-40B4-BE49-F238E27FC236}">
                <a16:creationId xmlns:a16="http://schemas.microsoft.com/office/drawing/2014/main" id="{8A34CADB-6011-4AB8-83F9-8954A4B1B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5038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69" name="df-f10-to">
            <a:extLst xmlns:a="http://schemas.openxmlformats.org/drawingml/2006/main">
              <a:ext uri="{FF2B5EF4-FFF2-40B4-BE49-F238E27FC236}">
                <a16:creationId xmlns:a16="http://schemas.microsoft.com/office/drawing/2014/main" id="{88D94FBA-F549-42E3-BD3B-F26F8AFA3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0387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4" name=""/>
          <p:cNvCxnSpPr>
            <a:stCxn xmlns:a="http://schemas.openxmlformats.org/drawingml/2006/main" id="68" idx="1"/>
            <a:endCxn xmlns:a="http://schemas.openxmlformats.org/drawingml/2006/main" id="69" idx="3"/>
          </p:cNvCxnSpPr>
          <p:nvPr/>
        </p:nvCxnSpPr>
        <p:spPr>
          <a:xfrm xmlns:a="http://schemas.openxmlformats.org/drawingml/2006/main" flipH="1">
            <a:off x="3390900" y="5048250"/>
            <a:ext cx="6076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1" name="df-f10-label">
            <a:extLst xmlns:a="http://schemas.openxmlformats.org/drawingml/2006/main">
              <a:ext uri="{FF2B5EF4-FFF2-40B4-BE49-F238E27FC236}">
                <a16:creationId xmlns:a16="http://schemas.microsoft.com/office/drawing/2014/main" id="{A38B9A93-65E6-4472-A506-7822C046E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57575" y="4848225"/>
            <a:ext cx="5943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10. 人工确认与处置结果反馈</a:t>
            </a:r>
          </a:p>
        </p:txBody>
      </p:sp>
      <p:sp>
        <p:nvSpPr>
          <p:cNvPr id="72" name="df-f11-from">
            <a:extLst xmlns:a="http://schemas.openxmlformats.org/drawingml/2006/main">
              <a:ext uri="{FF2B5EF4-FFF2-40B4-BE49-F238E27FC236}">
                <a16:creationId xmlns:a16="http://schemas.microsoft.com/office/drawing/2014/main" id="{C62BBD9A-EC56-4167-B7D4-7F98EF4A1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324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3" name="df-f11-to">
            <a:extLst xmlns:a="http://schemas.openxmlformats.org/drawingml/2006/main">
              <a:ext uri="{FF2B5EF4-FFF2-40B4-BE49-F238E27FC236}">
                <a16:creationId xmlns:a16="http://schemas.microsoft.com/office/drawing/2014/main" id="{B8BB34FA-75D9-42DA-9BA9-D2563AC5F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53244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68" name=""/>
          <p:cNvCxnSpPr>
            <a:stCxn xmlns:a="http://schemas.openxmlformats.org/drawingml/2006/main" id="72" idx="3"/>
            <a:endCxn xmlns:a="http://schemas.openxmlformats.org/drawingml/2006/main" id="73" idx="1"/>
          </p:cNvCxnSpPr>
          <p:nvPr/>
        </p:nvCxnSpPr>
        <p:spPr>
          <a:xfrm xmlns:a="http://schemas.openxmlformats.org/drawingml/2006/main">
            <a:off x="3390900" y="533400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5" name="df-f11-label">
            <a:extLst xmlns:a="http://schemas.openxmlformats.org/drawingml/2006/main">
              <a:ext uri="{FF2B5EF4-FFF2-40B4-BE49-F238E27FC236}">
                <a16:creationId xmlns:a16="http://schemas.microsoft.com/office/drawing/2014/main" id="{8CB63330-0047-4DE7-B541-BA68950B4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13397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11. 生成新版本／更新适用范围</a:t>
            </a:r>
          </a:p>
        </p:txBody>
      </p:sp>
      <p:sp>
        <p:nvSpPr>
          <p:cNvPr id="76" name="df-f12-from">
            <a:extLst xmlns:a="http://schemas.openxmlformats.org/drawingml/2006/main">
              <a:ext uri="{FF2B5EF4-FFF2-40B4-BE49-F238E27FC236}">
                <a16:creationId xmlns:a16="http://schemas.microsoft.com/office/drawing/2014/main" id="{271E17AA-81D4-4ED4-94F8-B6856CB8E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610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77" name="df-f12-to">
            <a:extLst xmlns:a="http://schemas.openxmlformats.org/drawingml/2006/main">
              <a:ext uri="{FF2B5EF4-FFF2-40B4-BE49-F238E27FC236}">
                <a16:creationId xmlns:a16="http://schemas.microsoft.com/office/drawing/2014/main" id="{8B84D2BB-4875-4BC4-8BAA-8BF889AE1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61022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2" name=""/>
          <p:cNvCxnSpPr>
            <a:stCxn xmlns:a="http://schemas.openxmlformats.org/drawingml/2006/main" id="76" idx="1"/>
            <a:endCxn xmlns:a="http://schemas.openxmlformats.org/drawingml/2006/main" id="77" idx="3"/>
          </p:cNvCxnSpPr>
          <p:nvPr/>
        </p:nvCxnSpPr>
        <p:spPr>
          <a:xfrm xmlns:a="http://schemas.openxmlformats.org/drawingml/2006/main" flipH="1">
            <a:off x="1866900" y="5619750"/>
            <a:ext cx="150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79" name="df-f12-label">
            <a:extLst xmlns:a="http://schemas.openxmlformats.org/drawingml/2006/main">
              <a:ext uri="{FF2B5EF4-FFF2-40B4-BE49-F238E27FC236}">
                <a16:creationId xmlns:a16="http://schemas.microsoft.com/office/drawing/2014/main" id="{1BFC8DC4-18CE-4279-BDDA-8557AA272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419725"/>
            <a:ext cx="200025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12. 发布知识解释与版本</a:t>
            </a:r>
          </a:p>
        </p:txBody>
      </p:sp>
      <p:sp>
        <p:nvSpPr>
          <p:cNvPr id="80" name="df-f13-from">
            <a:extLst xmlns:a="http://schemas.openxmlformats.org/drawingml/2006/main">
              <a:ext uri="{FF2B5EF4-FFF2-40B4-BE49-F238E27FC236}">
                <a16:creationId xmlns:a16="http://schemas.microsoft.com/office/drawing/2014/main" id="{8D6EB69F-F0F1-420B-B669-9C81E1424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47850" y="5895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sp>
        <p:nvSpPr>
          <p:cNvPr id="81" name="df-f13-to">
            <a:extLst xmlns:a="http://schemas.openxmlformats.org/drawingml/2006/main">
              <a:ext uri="{FF2B5EF4-FFF2-40B4-BE49-F238E27FC236}">
                <a16:creationId xmlns:a16="http://schemas.microsoft.com/office/drawing/2014/main" id="{0D4A8172-2907-4246-AFAD-FC74C9837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91850" y="5895975"/>
            <a:ext cx="19050" cy="19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</p:sp>
      <p:cxnSp>
        <p:nvCxnSpPr>
          <p:cNvPr id="176" name=""/>
          <p:cNvCxnSpPr>
            <a:stCxn xmlns:a="http://schemas.openxmlformats.org/drawingml/2006/main" id="80" idx="3"/>
            <a:endCxn xmlns:a="http://schemas.openxmlformats.org/drawingml/2006/main" id="81" idx="1"/>
          </p:cNvCxnSpPr>
          <p:nvPr/>
        </p:nvCxnSpPr>
        <p:spPr>
          <a:xfrm xmlns:a="http://schemas.openxmlformats.org/drawingml/2006/main">
            <a:off x="1866900" y="5905500"/>
            <a:ext cx="9124950" cy="0"/>
          </a:xfrm>
          <a:prstGeom xmlns:a="http://schemas.openxmlformats.org/drawingml/2006/main" prst="straightConnector1">
            <a:avLst/>
          </a:prstGeom>
          <a:ln xmlns:a="http://schemas.openxmlformats.org/drawingml/2006/main" w="16669">
            <a:solidFill>
              <a:srgbClr val="4A86C3"/>
            </a:solidFill>
            <a:prstDash val="solid"/>
            <a:tailEnd type="triangle" w="sm" len="sm"/>
          </a:ln>
        </p:spPr>
      </p:cxnSp>
      <p:sp>
        <p:nvSpPr>
          <p:cNvPr id="83" name="df-f13-label">
            <a:extLst xmlns:a="http://schemas.openxmlformats.org/drawingml/2006/main">
              <a:ext uri="{FF2B5EF4-FFF2-40B4-BE49-F238E27FC236}">
                <a16:creationId xmlns:a16="http://schemas.microsoft.com/office/drawing/2014/main" id="{1A7D0397-4282-44A2-85EE-D8A2E26A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33575" y="5705475"/>
            <a:ext cx="899160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8F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28575" tIns="0" rIns="28575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13. 返回相关知识、证据引用和分析解释</a:t>
            </a:r>
          </a:p>
        </p:txBody>
      </p:sp>
      <p:sp>
        <p:nvSpPr>
          <p:cNvPr id="84" name="df-p-1">
            <a:extLst xmlns:a="http://schemas.openxmlformats.org/drawingml/2006/main">
              <a:ext uri="{FF2B5EF4-FFF2-40B4-BE49-F238E27FC236}">
                <a16:creationId xmlns:a16="http://schemas.microsoft.com/office/drawing/2014/main" id="{60E8BDF2-0E16-4B6B-A53B-6DB6EF0FC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关系中心</a:t>
            </a:r>
          </a:p>
        </p:txBody>
      </p:sp>
      <p:sp>
        <p:nvSpPr>
          <p:cNvPr id="85" name="df-p-2">
            <a:extLst xmlns:a="http://schemas.openxmlformats.org/drawingml/2006/main">
              <a:ext uri="{FF2B5EF4-FFF2-40B4-BE49-F238E27FC236}">
                <a16:creationId xmlns:a16="http://schemas.microsoft.com/office/drawing/2014/main" id="{F5D1A1C7-1011-42FE-ADE5-640990CF4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知识接入与治理</a:t>
            </a:r>
          </a:p>
        </p:txBody>
      </p:sp>
      <p:sp>
        <p:nvSpPr>
          <p:cNvPr id="86" name="df-p-3">
            <a:extLst xmlns:a="http://schemas.openxmlformats.org/drawingml/2006/main">
              <a:ext uri="{FF2B5EF4-FFF2-40B4-BE49-F238E27FC236}">
                <a16:creationId xmlns:a16="http://schemas.microsoft.com/office/drawing/2014/main" id="{85AB2BE1-9709-4B6C-9454-4CD3405E2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知识资产／索引</a:t>
            </a:r>
          </a:p>
        </p:txBody>
      </p:sp>
      <p:sp>
        <p:nvSpPr>
          <p:cNvPr id="87" name="df-p-4">
            <a:extLst xmlns:a="http://schemas.openxmlformats.org/drawingml/2006/main">
              <a:ext uri="{FF2B5EF4-FFF2-40B4-BE49-F238E27FC236}">
                <a16:creationId xmlns:a16="http://schemas.microsoft.com/office/drawing/2014/main" id="{F601444F-B382-4CC4-8D87-4A296399F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检索与匹配</a:t>
            </a:r>
          </a:p>
        </p:txBody>
      </p:sp>
      <p:sp>
        <p:nvSpPr>
          <p:cNvPr id="88" name="df-p-5">
            <a:extLst xmlns:a="http://schemas.openxmlformats.org/drawingml/2006/main">
              <a:ext uri="{FF2B5EF4-FFF2-40B4-BE49-F238E27FC236}">
                <a16:creationId xmlns:a16="http://schemas.microsoft.com/office/drawing/2014/main" id="{AE26938D-6F67-4439-B12C-261DA1E2F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拓扑中心／研判</a:t>
            </a:r>
          </a:p>
        </p:txBody>
      </p:sp>
      <p:sp>
        <p:nvSpPr>
          <p:cNvPr id="89" name="df-p-6">
            <a:extLst xmlns:a="http://schemas.openxmlformats.org/drawingml/2006/main">
              <a:ext uri="{FF2B5EF4-FFF2-40B4-BE49-F238E27FC236}">
                <a16:creationId xmlns:a16="http://schemas.microsoft.com/office/drawing/2014/main" id="{209FDB7C-3CFB-4B34-A3AA-71218ADB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ITSM／工单</a:t>
            </a:r>
          </a:p>
        </p:txBody>
      </p:sp>
      <p:sp>
        <p:nvSpPr>
          <p:cNvPr id="90" name="df-p-7">
            <a:extLst xmlns:a="http://schemas.openxmlformats.org/drawingml/2006/main">
              <a:ext uri="{FF2B5EF4-FFF2-40B4-BE49-F238E27FC236}">
                <a16:creationId xmlns:a16="http://schemas.microsoft.com/office/drawing/2014/main" id="{B6CF7AA4-0930-4D18-8B29-C4AED7271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1524000"/>
            <a:ext cx="1333500" cy="447675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EDF5FD"/>
          </a:solidFill>
          <a:ln xmlns:a="http://schemas.openxmlformats.org/drawingml/2006/main" w="11430">
            <a:solidFill>
              <a:srgbClr val="78A9D5"/>
            </a:solidFill>
            <a:prstDash val="solid"/>
          </a:ln>
        </p:spPr>
        <p:txBody>
          <a:bodyPr xmlns:a="http://schemas.openxmlformats.org/drawingml/2006/main" wrap="square" lIns="47625" tIns="38100" rIns="47625" bIns="3810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238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全链路展示</a:t>
            </a:r>
          </a:p>
        </p:txBody>
      </p:sp>
      <p:sp>
        <p:nvSpPr>
          <p:cNvPr id="91" name="df-store-assets">
            <a:extLst xmlns:a="http://schemas.openxmlformats.org/drawingml/2006/main">
              <a:ext uri="{FF2B5EF4-FFF2-40B4-BE49-F238E27FC236}">
                <a16:creationId xmlns:a16="http://schemas.microsoft.com/office/drawing/2014/main" id="{94EC44A5-96AD-4CF0-A4D2-7783F9834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6200775"/>
            <a:ext cx="12382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知识资产／版本</a:t>
            </a:r>
          </a:p>
        </p:txBody>
      </p:sp>
      <p:sp>
        <p:nvSpPr>
          <p:cNvPr id="92" name="df-store-index">
            <a:extLst xmlns:a="http://schemas.openxmlformats.org/drawingml/2006/main">
              <a:ext uri="{FF2B5EF4-FFF2-40B4-BE49-F238E27FC236}">
                <a16:creationId xmlns:a16="http://schemas.microsoft.com/office/drawing/2014/main" id="{DD789A2F-ACF3-4B23-BACA-688785950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6200775"/>
            <a:ext cx="12382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检索／规则索引</a:t>
            </a:r>
          </a:p>
        </p:txBody>
      </p:sp>
      <p:sp>
        <p:nvSpPr>
          <p:cNvPr id="93" name="df-store-lineage">
            <a:extLst xmlns:a="http://schemas.openxmlformats.org/drawingml/2006/main">
              <a:ext uri="{FF2B5EF4-FFF2-40B4-BE49-F238E27FC236}">
                <a16:creationId xmlns:a16="http://schemas.microsoft.com/office/drawing/2014/main" id="{25B9AB3B-6285-4171-AADD-2C9EB0EA0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6200775"/>
            <a:ext cx="1238250" cy="323850"/>
          </a:xfrm>
          <a:prstGeom xmlns:a="http://schemas.openxmlformats.org/drawingml/2006/main" prst="can">
            <a:avLst/>
          </a:prstGeom>
          <a:solidFill xmlns:a="http://schemas.openxmlformats.org/drawingml/2006/main">
            <a:srgbClr val="FFF5CF"/>
          </a:solidFill>
          <a:ln xmlns:a="http://schemas.openxmlformats.org/drawingml/2006/main" w="9525">
            <a:solidFill>
              <a:srgbClr val="91AFCC"/>
            </a:solidFill>
            <a:prstDash val="solid"/>
          </a:ln>
        </p:spPr>
        <p:txBody>
          <a:bodyPr xmlns:a="http://schemas.openxmlformats.org/drawingml/2006/main" wrap="square" lIns="47625" tIns="47625" rIns="47625" bIns="28575" anchor="ctr">
            <a:normAutofit fontScale="817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defRPr>
            </a:pPr>
            <a:r>
              <a:rPr sz="1013" b="1">
                <a:solidFill>
                  <a:srgbClr val="172238"/>
                </a:solidFill>
                <a:latin typeface="PingFang SC"/>
                <a:ea typeface="PingFang SC"/>
                <a:cs typeface="PingFang SC"/>
              </a:rPr>
              <a:t>血缘／审计记录</a:t>
            </a:r>
          </a:p>
        </p:txBody>
      </p:sp>
      <p:pic>
        <p:nvPicPr>
          <p:cNvPr id="18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f270b86eed4e5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1047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739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2026-08-01T10:03:42.2530000Z</dcterms:created>
  <dcterms:modified xsi:type="dcterms:W3CDTF">2026-08-01T10:03:42.2530000Z</dcterms:modified>
</coreProperties>
</file>